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83" r:id="rId3"/>
    <p:sldId id="259" r:id="rId4"/>
    <p:sldId id="263" r:id="rId5"/>
    <p:sldId id="266" r:id="rId6"/>
    <p:sldId id="270" r:id="rId7"/>
    <p:sldId id="271" r:id="rId8"/>
    <p:sldId id="272" r:id="rId9"/>
    <p:sldId id="273" r:id="rId10"/>
    <p:sldId id="274" r:id="rId11"/>
    <p:sldId id="275" r:id="rId12"/>
    <p:sldId id="277" r:id="rId13"/>
    <p:sldId id="276" r:id="rId14"/>
    <p:sldId id="278" r:id="rId15"/>
    <p:sldId id="279" r:id="rId16"/>
    <p:sldId id="280" r:id="rId17"/>
    <p:sldId id="258" r:id="rId18"/>
    <p:sldId id="282"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D6EA"/>
    <a:srgbClr val="F496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74" autoAdjust="0"/>
  </p:normalViewPr>
  <p:slideViewPr>
    <p:cSldViewPr snapToGrid="0">
      <p:cViewPr varScale="1">
        <p:scale>
          <a:sx n="110" d="100"/>
          <a:sy n="110" d="100"/>
        </p:scale>
        <p:origin x="5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7F21F-9108-4D2B-860D-4D30EE2C729E}" type="datetimeFigureOut">
              <a:rPr lang="es-ES" smtClean="0"/>
              <a:t>02/06/2021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ED6BA-DB85-4BF3-B6CF-26824E136ACE}" type="slidenum">
              <a:rPr lang="es-ES" smtClean="0"/>
              <a:t>‹Nº›</a:t>
            </a:fld>
            <a:endParaRPr lang="es-ES"/>
          </a:p>
        </p:txBody>
      </p:sp>
    </p:spTree>
    <p:extLst>
      <p:ext uri="{BB962C8B-B14F-4D97-AF65-F5344CB8AC3E}">
        <p14:creationId xmlns:p14="http://schemas.microsoft.com/office/powerpoint/2010/main" val="3467340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06F142A-67FA-4A5A-AEC3-27124719DA30}" type="slidenum">
              <a:rPr lang="es-ES" smtClean="0"/>
              <a:t>1</a:t>
            </a:fld>
            <a:endParaRPr lang="es-ES"/>
          </a:p>
        </p:txBody>
      </p:sp>
    </p:spTree>
    <p:extLst>
      <p:ext uri="{BB962C8B-B14F-4D97-AF65-F5344CB8AC3E}">
        <p14:creationId xmlns:p14="http://schemas.microsoft.com/office/powerpoint/2010/main" val="225619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91ED6BA-DB85-4BF3-B6CF-26824E136ACE}" type="slidenum">
              <a:rPr lang="es-ES" smtClean="0"/>
              <a:t>10</a:t>
            </a:fld>
            <a:endParaRPr lang="es-ES"/>
          </a:p>
        </p:txBody>
      </p:sp>
    </p:spTree>
    <p:extLst>
      <p:ext uri="{BB962C8B-B14F-4D97-AF65-F5344CB8AC3E}">
        <p14:creationId xmlns:p14="http://schemas.microsoft.com/office/powerpoint/2010/main" val="61437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106F142A-67FA-4A5A-AEC3-27124719DA30}" type="slidenum">
              <a:rPr lang="es-ES" smtClean="0"/>
              <a:t>18</a:t>
            </a:fld>
            <a:endParaRPr lang="es-ES"/>
          </a:p>
        </p:txBody>
      </p:sp>
    </p:spTree>
    <p:extLst>
      <p:ext uri="{BB962C8B-B14F-4D97-AF65-F5344CB8AC3E}">
        <p14:creationId xmlns:p14="http://schemas.microsoft.com/office/powerpoint/2010/main" val="179323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480B3-7A2A-40E7-ABE6-0698513FD80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C930B64-8465-46C4-A8AA-C747E4F265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B2874B60-E3CF-4CE9-AE3B-685CCB83A3E7}"/>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5" name="Marcador de pie de página 4">
            <a:extLst>
              <a:ext uri="{FF2B5EF4-FFF2-40B4-BE49-F238E27FC236}">
                <a16:creationId xmlns:a16="http://schemas.microsoft.com/office/drawing/2014/main" id="{0B63F583-33CF-4226-9E95-EFDF22FA2B5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81CD58C-454D-4BEC-B791-467EE0A9080E}"/>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1186069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13C3B2-3FD3-4A39-AF81-B461D30F86B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AB1533C-C15C-4EE1-9695-0CB6385D78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88D2657-A993-4E1C-9C08-3C238C0BE7E3}"/>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5" name="Marcador de pie de página 4">
            <a:extLst>
              <a:ext uri="{FF2B5EF4-FFF2-40B4-BE49-F238E27FC236}">
                <a16:creationId xmlns:a16="http://schemas.microsoft.com/office/drawing/2014/main" id="{F54A5EC7-A562-4E06-ABD1-57E6B5CB01F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BDFCBC42-BDE6-4A4E-BBC0-5C6A2B4FBA20}"/>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106377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2E224B6-8405-417F-B5C9-0975CEA0B8D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C333E11-E2E5-4EA6-B394-12FCF2A0D78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B32C562F-123C-4849-9BB2-8F4D1B8519A1}"/>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5" name="Marcador de pie de página 4">
            <a:extLst>
              <a:ext uri="{FF2B5EF4-FFF2-40B4-BE49-F238E27FC236}">
                <a16:creationId xmlns:a16="http://schemas.microsoft.com/office/drawing/2014/main" id="{45C5C4CF-F5E7-4623-B5AE-68DAE8FB0F5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68662D8-6E73-4D38-A92D-94CA416A60B3}"/>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388045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529A4-F639-4B22-9487-2777BF727BE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E3246499-3AC3-4D9D-8516-D53C43641AB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C3D254A-83A7-4C84-8492-9A9447B0C98B}"/>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5" name="Marcador de pie de página 4">
            <a:extLst>
              <a:ext uri="{FF2B5EF4-FFF2-40B4-BE49-F238E27FC236}">
                <a16:creationId xmlns:a16="http://schemas.microsoft.com/office/drawing/2014/main" id="{BCE062FC-F036-4468-9943-DC8F6C144AA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6E2313F-F313-4039-BD4D-0E0F533BF12D}"/>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783824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59C144-495D-403A-AE25-FC9040433A8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C2B6744-3408-43AB-AE2F-6B89B63511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66C65D2-FC0A-42D5-B199-006A434DE858}"/>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5" name="Marcador de pie de página 4">
            <a:extLst>
              <a:ext uri="{FF2B5EF4-FFF2-40B4-BE49-F238E27FC236}">
                <a16:creationId xmlns:a16="http://schemas.microsoft.com/office/drawing/2014/main" id="{9968CC36-8A29-4F70-BA59-0E4E10E53E4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C813185-7638-409C-9FF8-435A1127A8F6}"/>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186402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AC13F2-6016-41E8-9503-32D54A5F8F9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F8B323A-C144-4429-957F-E0370869315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BDAA4D22-244C-4155-AEF9-122E2F72D9C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88C4347A-B734-443F-8D2E-9247EAD6D975}"/>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6" name="Marcador de pie de página 5">
            <a:extLst>
              <a:ext uri="{FF2B5EF4-FFF2-40B4-BE49-F238E27FC236}">
                <a16:creationId xmlns:a16="http://schemas.microsoft.com/office/drawing/2014/main" id="{A9D158EC-F4DE-49E6-A6ED-5281EC8829C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20E888B-276D-4566-B58A-9DC9546102D0}"/>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78924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E11D82-4A34-41AD-BEF8-F38887D428C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99C44E52-399F-487F-A548-7AC7E45945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D0AAC7B-12E6-4421-84FD-9DEE393794C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BA4C37C-B637-4545-895D-E05066A4C3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4C81810-8D52-43B5-B1DD-06880084940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74B41AF8-B103-4B84-9A4A-CA689A9B3532}"/>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8" name="Marcador de pie de página 7">
            <a:extLst>
              <a:ext uri="{FF2B5EF4-FFF2-40B4-BE49-F238E27FC236}">
                <a16:creationId xmlns:a16="http://schemas.microsoft.com/office/drawing/2014/main" id="{305F9B8F-887D-41F4-BA6A-A1A4A0B953A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6A555EB8-104E-44FB-AA32-0E567C1F7563}"/>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785548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374EE2-B509-46C2-A51C-02BA9EC09C7B}"/>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842A6816-B63F-427C-8881-8AC3405161BE}"/>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4" name="Marcador de pie de página 3">
            <a:extLst>
              <a:ext uri="{FF2B5EF4-FFF2-40B4-BE49-F238E27FC236}">
                <a16:creationId xmlns:a16="http://schemas.microsoft.com/office/drawing/2014/main" id="{65F75259-1A3B-4995-A222-87CFE5F52332}"/>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C401D72-C284-475A-8C2E-17786B65C21B}"/>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24418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736D4BE-F091-4D88-9B79-3B3AADA0F2DB}"/>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3" name="Marcador de pie de página 2">
            <a:extLst>
              <a:ext uri="{FF2B5EF4-FFF2-40B4-BE49-F238E27FC236}">
                <a16:creationId xmlns:a16="http://schemas.microsoft.com/office/drawing/2014/main" id="{B4C01E44-8FBA-4DB6-9E20-30D60797FD02}"/>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1AABD1F-059E-458F-A8E2-4E1094EB42EC}"/>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2199643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14237D-D0A6-4D76-8049-5BF7E6C2FA7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FCCCA1D-4EB2-4700-8C64-09C98BF31F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3EBEE69E-578B-4622-A8AF-50D887123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050789F-EB2B-4A42-B689-411003776D7F}"/>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6" name="Marcador de pie de página 5">
            <a:extLst>
              <a:ext uri="{FF2B5EF4-FFF2-40B4-BE49-F238E27FC236}">
                <a16:creationId xmlns:a16="http://schemas.microsoft.com/office/drawing/2014/main" id="{BF559B03-9E1A-487C-AA52-271432EBD3F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B8061A07-0626-4725-BD2A-129FF888747B}"/>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321819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0142E-E859-4C0C-AE94-0666A3221B6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7E2B622-4DAB-4828-A370-A17C68BAB7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1018B91-B596-4844-A97E-579CB82273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2DDC017-B0CD-45AB-8B1A-4F1C96E1551F}"/>
              </a:ext>
            </a:extLst>
          </p:cNvPr>
          <p:cNvSpPr>
            <a:spLocks noGrp="1"/>
          </p:cNvSpPr>
          <p:nvPr>
            <p:ph type="dt" sz="half" idx="10"/>
          </p:nvPr>
        </p:nvSpPr>
        <p:spPr/>
        <p:txBody>
          <a:bodyPr/>
          <a:lstStyle/>
          <a:p>
            <a:fld id="{C0ED50E4-FB9C-446C-9904-0A3B104A3604}" type="datetimeFigureOut">
              <a:rPr lang="es-ES" smtClean="0"/>
              <a:t>02/06/2021</a:t>
            </a:fld>
            <a:endParaRPr lang="es-ES"/>
          </a:p>
        </p:txBody>
      </p:sp>
      <p:sp>
        <p:nvSpPr>
          <p:cNvPr id="6" name="Marcador de pie de página 5">
            <a:extLst>
              <a:ext uri="{FF2B5EF4-FFF2-40B4-BE49-F238E27FC236}">
                <a16:creationId xmlns:a16="http://schemas.microsoft.com/office/drawing/2014/main" id="{D2BFD63C-D7DC-4975-9727-FFBD220EE736}"/>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F5CC497-3170-4411-9D06-451F6EDC61D4}"/>
              </a:ext>
            </a:extLst>
          </p:cNvPr>
          <p:cNvSpPr>
            <a:spLocks noGrp="1"/>
          </p:cNvSpPr>
          <p:nvPr>
            <p:ph type="sldNum" sz="quarter" idx="12"/>
          </p:nvPr>
        </p:nvSpPr>
        <p:spPr/>
        <p:txBody>
          <a:bodyPr/>
          <a:lstStyle/>
          <a:p>
            <a:fld id="{79326E2D-006F-46D2-809E-81CBF93C8D7C}" type="slidenum">
              <a:rPr lang="es-ES" smtClean="0"/>
              <a:t>‹Nº›</a:t>
            </a:fld>
            <a:endParaRPr lang="es-ES"/>
          </a:p>
        </p:txBody>
      </p:sp>
    </p:spTree>
    <p:extLst>
      <p:ext uri="{BB962C8B-B14F-4D97-AF65-F5344CB8AC3E}">
        <p14:creationId xmlns:p14="http://schemas.microsoft.com/office/powerpoint/2010/main" val="199870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8E77CE4-B277-48B0-9915-106383665C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CE06ABA-8AFF-47FA-8172-044542C768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E28967F-977A-44F8-B109-E000EC2BB8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ED50E4-FB9C-446C-9904-0A3B104A3604}" type="datetimeFigureOut">
              <a:rPr lang="es-ES" smtClean="0"/>
              <a:t>02/06/2021</a:t>
            </a:fld>
            <a:endParaRPr lang="es-ES"/>
          </a:p>
        </p:txBody>
      </p:sp>
      <p:sp>
        <p:nvSpPr>
          <p:cNvPr id="5" name="Marcador de pie de página 4">
            <a:extLst>
              <a:ext uri="{FF2B5EF4-FFF2-40B4-BE49-F238E27FC236}">
                <a16:creationId xmlns:a16="http://schemas.microsoft.com/office/drawing/2014/main" id="{9AA447E9-2822-4FB8-A15B-2510942C4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0EF0A6A-BE22-464E-8F8B-C0359B78F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326E2D-006F-46D2-809E-81CBF93C8D7C}" type="slidenum">
              <a:rPr lang="es-ES" smtClean="0"/>
              <a:t>‹Nº›</a:t>
            </a:fld>
            <a:endParaRPr lang="es-ES"/>
          </a:p>
        </p:txBody>
      </p:sp>
    </p:spTree>
    <p:extLst>
      <p:ext uri="{BB962C8B-B14F-4D97-AF65-F5344CB8AC3E}">
        <p14:creationId xmlns:p14="http://schemas.microsoft.com/office/powerpoint/2010/main" val="613756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0.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32.png"/><Relationship Id="rId12" Type="http://schemas.microsoft.com/office/2007/relationships/hdphoto" Target="../media/hdphoto9.wdp"/><Relationship Id="rId17" Type="http://schemas.microsoft.com/office/2007/relationships/hdphoto" Target="../media/hdphoto10.wdp"/><Relationship Id="rId2" Type="http://schemas.openxmlformats.org/officeDocument/2006/relationships/notesSlide" Target="../notesSlides/notesSlide2.xml"/><Relationship Id="rId16"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16.wdp"/><Relationship Id="rId11" Type="http://schemas.openxmlformats.org/officeDocument/2006/relationships/image" Target="../media/image14.png"/><Relationship Id="rId5" Type="http://schemas.openxmlformats.org/officeDocument/2006/relationships/image" Target="../media/image31.png"/><Relationship Id="rId15" Type="http://schemas.openxmlformats.org/officeDocument/2006/relationships/image" Target="../media/image34.png"/><Relationship Id="rId10" Type="http://schemas.openxmlformats.org/officeDocument/2006/relationships/image" Target="../media/image17.png"/><Relationship Id="rId19" Type="http://schemas.microsoft.com/office/2007/relationships/hdphoto" Target="../media/hdphoto11.wdp"/><Relationship Id="rId4" Type="http://schemas.microsoft.com/office/2007/relationships/hdphoto" Target="../media/hdphoto1.wdp"/><Relationship Id="rId9" Type="http://schemas.openxmlformats.org/officeDocument/2006/relationships/image" Target="../media/image33.png"/><Relationship Id="rId14" Type="http://schemas.microsoft.com/office/2007/relationships/hdphoto" Target="../media/hdphoto14.wdp"/></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9.wdp"/><Relationship Id="rId3" Type="http://schemas.microsoft.com/office/2007/relationships/hdphoto" Target="../media/hdphoto1.wdp"/><Relationship Id="rId7" Type="http://schemas.openxmlformats.org/officeDocument/2006/relationships/image" Target="../media/image36.png"/><Relationship Id="rId12"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6.wdp"/><Relationship Id="rId11" Type="http://schemas.openxmlformats.org/officeDocument/2006/relationships/image" Target="../media/image24.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37.png"/><Relationship Id="rId14" Type="http://schemas.openxmlformats.org/officeDocument/2006/relationships/image" Target="../media/image23.jp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microsoft.com/office/2007/relationships/hdphoto" Target="../media/hdphoto15.wdp"/><Relationship Id="rId18" Type="http://schemas.openxmlformats.org/officeDocument/2006/relationships/image" Target="../media/image16.png"/><Relationship Id="rId3" Type="http://schemas.openxmlformats.org/officeDocument/2006/relationships/image" Target="../media/image18.png"/><Relationship Id="rId21" Type="http://schemas.openxmlformats.org/officeDocument/2006/relationships/image" Target="../media/image31.png"/><Relationship Id="rId7" Type="http://schemas.openxmlformats.org/officeDocument/2006/relationships/image" Target="../media/image39.png"/><Relationship Id="rId12" Type="http://schemas.openxmlformats.org/officeDocument/2006/relationships/image" Target="../media/image25.png"/><Relationship Id="rId17" Type="http://schemas.microsoft.com/office/2007/relationships/hdphoto" Target="../media/hdphoto10.wdp"/><Relationship Id="rId2" Type="http://schemas.openxmlformats.org/officeDocument/2006/relationships/image" Target="../media/image26.png"/><Relationship Id="rId16" Type="http://schemas.openxmlformats.org/officeDocument/2006/relationships/image" Target="../media/image15.png"/><Relationship Id="rId20" Type="http://schemas.openxmlformats.org/officeDocument/2006/relationships/image" Target="../media/image43.png"/><Relationship Id="rId1" Type="http://schemas.openxmlformats.org/officeDocument/2006/relationships/slideLayout" Target="../slideLayouts/slideLayout2.xml"/><Relationship Id="rId6" Type="http://schemas.microsoft.com/office/2007/relationships/hdphoto" Target="../media/hdphoto9.wdp"/><Relationship Id="rId11" Type="http://schemas.microsoft.com/office/2007/relationships/hdphoto" Target="../media/hdphoto16.wdp"/><Relationship Id="rId24" Type="http://schemas.microsoft.com/office/2007/relationships/hdphoto" Target="../media/hdphoto1.wdp"/><Relationship Id="rId5" Type="http://schemas.openxmlformats.org/officeDocument/2006/relationships/image" Target="../media/image14.png"/><Relationship Id="rId15" Type="http://schemas.openxmlformats.org/officeDocument/2006/relationships/image" Target="../media/image42.png"/><Relationship Id="rId23" Type="http://schemas.openxmlformats.org/officeDocument/2006/relationships/image" Target="../media/image2.png"/><Relationship Id="rId10" Type="http://schemas.openxmlformats.org/officeDocument/2006/relationships/image" Target="../media/image32.png"/><Relationship Id="rId19" Type="http://schemas.microsoft.com/office/2007/relationships/hdphoto" Target="../media/hdphoto11.wdp"/><Relationship Id="rId4" Type="http://schemas.microsoft.com/office/2007/relationships/hdphoto" Target="../media/hdphoto12.wdp"/><Relationship Id="rId9" Type="http://schemas.openxmlformats.org/officeDocument/2006/relationships/image" Target="../media/image41.png"/><Relationship Id="rId14" Type="http://schemas.openxmlformats.org/officeDocument/2006/relationships/image" Target="../media/image24.png"/><Relationship Id="rId22"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13.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5.jpg"/><Relationship Id="rId12" Type="http://schemas.openxmlformats.org/officeDocument/2006/relationships/image" Target="../media/image6.png"/><Relationship Id="rId17" Type="http://schemas.openxmlformats.org/officeDocument/2006/relationships/image" Target="../media/image44.png"/><Relationship Id="rId2" Type="http://schemas.openxmlformats.org/officeDocument/2006/relationships/image" Target="../media/image2.png"/><Relationship Id="rId16" Type="http://schemas.microsoft.com/office/2007/relationships/hdphoto" Target="../media/hdphoto8.wdp"/><Relationship Id="rId1" Type="http://schemas.openxmlformats.org/officeDocument/2006/relationships/slideLayout" Target="../slideLayouts/slideLayout2.xml"/><Relationship Id="rId6" Type="http://schemas.openxmlformats.org/officeDocument/2006/relationships/image" Target="../media/image48.jpg"/><Relationship Id="rId11" Type="http://schemas.microsoft.com/office/2007/relationships/hdphoto" Target="../media/hdphoto2.wdp"/><Relationship Id="rId5" Type="http://schemas.microsoft.com/office/2007/relationships/hdphoto" Target="../media/hdphoto9.wdp"/><Relationship Id="rId1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4.png"/><Relationship Id="rId9" Type="http://schemas.openxmlformats.org/officeDocument/2006/relationships/image" Target="../media/image21.jpg"/><Relationship Id="rId14" Type="http://schemas.microsoft.com/office/2007/relationships/hdphoto" Target="../media/hdphoto4.wdp"/></Relationships>
</file>

<file path=ppt/slides/_rels/slide16.xml.rels><?xml version="1.0" encoding="UTF-8" standalone="yes"?>
<Relationships xmlns="http://schemas.openxmlformats.org/package/2006/relationships"><Relationship Id="rId8" Type="http://schemas.openxmlformats.org/officeDocument/2006/relationships/image" Target="../media/image12.jpg"/><Relationship Id="rId13"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5.jpg"/><Relationship Id="rId12" Type="http://schemas.openxmlformats.org/officeDocument/2006/relationships/image" Target="../media/image3.png"/><Relationship Id="rId17" Type="http://schemas.microsoft.com/office/2007/relationships/hdphoto" Target="../media/hdphoto8.wdp"/><Relationship Id="rId2" Type="http://schemas.openxmlformats.org/officeDocument/2006/relationships/image" Target="../media/image2.pn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8.jpg"/><Relationship Id="rId11" Type="http://schemas.openxmlformats.org/officeDocument/2006/relationships/image" Target="../media/image44.png"/><Relationship Id="rId5" Type="http://schemas.microsoft.com/office/2007/relationships/hdphoto" Target="../media/hdphoto9.wdp"/><Relationship Id="rId15" Type="http://schemas.microsoft.com/office/2007/relationships/hdphoto" Target="../media/hdphoto4.wdp"/><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21.jpg"/><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jpg"/><Relationship Id="rId18" Type="http://schemas.openxmlformats.org/officeDocument/2006/relationships/image" Target="../media/image65.jpg"/><Relationship Id="rId3" Type="http://schemas.openxmlformats.org/officeDocument/2006/relationships/image" Target="../media/image50.jp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jpg"/><Relationship Id="rId2" Type="http://schemas.openxmlformats.org/officeDocument/2006/relationships/image" Target="../media/image49.jpg"/><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jpg"/><Relationship Id="rId11" Type="http://schemas.openxmlformats.org/officeDocument/2006/relationships/image" Target="../media/image58.jpg"/><Relationship Id="rId5" Type="http://schemas.openxmlformats.org/officeDocument/2006/relationships/image" Target="../media/image52.jp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jpg"/><Relationship Id="rId9" Type="http://schemas.openxmlformats.org/officeDocument/2006/relationships/image" Target="../media/image56.png"/><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13" Type="http://schemas.microsoft.com/office/2007/relationships/hdphoto" Target="../media/hdphoto5.wdp"/><Relationship Id="rId18" Type="http://schemas.openxmlformats.org/officeDocument/2006/relationships/image" Target="../media/image11.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8.png"/><Relationship Id="rId17" Type="http://schemas.microsoft.com/office/2007/relationships/hdphoto" Target="../media/hdphoto7.wdp"/><Relationship Id="rId2" Type="http://schemas.openxmlformats.org/officeDocument/2006/relationships/image" Target="../media/image2.png"/><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2.wdp"/><Relationship Id="rId15" Type="http://schemas.microsoft.com/office/2007/relationships/hdphoto" Target="../media/hdphoto6.wdp"/><Relationship Id="rId10" Type="http://schemas.openxmlformats.org/officeDocument/2006/relationships/image" Target="../media/image7.png"/><Relationship Id="rId19" Type="http://schemas.microsoft.com/office/2007/relationships/hdphoto" Target="../media/hdphoto8.wdp"/><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8.png"/><Relationship Id="rId18" Type="http://schemas.microsoft.com/office/2007/relationships/hdphoto" Target="../media/hdphoto14.wdp"/><Relationship Id="rId3" Type="http://schemas.microsoft.com/office/2007/relationships/hdphoto" Target="../media/hdphoto1.wdp"/><Relationship Id="rId7" Type="http://schemas.microsoft.com/office/2007/relationships/hdphoto" Target="../media/hdphoto9.wdp"/><Relationship Id="rId12" Type="http://schemas.openxmlformats.org/officeDocument/2006/relationships/image" Target="../media/image17.png"/><Relationship Id="rId17" Type="http://schemas.openxmlformats.org/officeDocument/2006/relationships/image" Target="../media/image20.png"/><Relationship Id="rId2" Type="http://schemas.openxmlformats.org/officeDocument/2006/relationships/image" Target="../media/image2.png"/><Relationship Id="rId16"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14.png"/><Relationship Id="rId11" Type="http://schemas.microsoft.com/office/2007/relationships/hdphoto" Target="../media/hdphoto11.wdp"/><Relationship Id="rId5" Type="http://schemas.openxmlformats.org/officeDocument/2006/relationships/image" Target="../media/image13.png"/><Relationship Id="rId1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2.jpg"/><Relationship Id="rId9" Type="http://schemas.microsoft.com/office/2007/relationships/hdphoto" Target="../media/hdphoto10.wdp"/><Relationship Id="rId14" Type="http://schemas.microsoft.com/office/2007/relationships/hdphoto" Target="../media/hdphoto12.wdp"/></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microsoft.com/office/2007/relationships/hdphoto" Target="../media/hdphoto14.wdp"/><Relationship Id="rId3" Type="http://schemas.microsoft.com/office/2007/relationships/hdphoto" Target="../media/hdphoto1.wdp"/><Relationship Id="rId7" Type="http://schemas.openxmlformats.org/officeDocument/2006/relationships/image" Target="../media/image12.jpg"/><Relationship Id="rId12" Type="http://schemas.microsoft.com/office/2007/relationships/hdphoto" Target="../media/hdphoto11.wdp"/><Relationship Id="rId17" Type="http://schemas.openxmlformats.org/officeDocument/2006/relationships/image" Target="../media/image20.png"/><Relationship Id="rId2" Type="http://schemas.openxmlformats.org/officeDocument/2006/relationships/image" Target="../media/image2.png"/><Relationship Id="rId16" Type="http://schemas.microsoft.com/office/2007/relationships/hdphoto" Target="../media/hdphoto13.wdp"/><Relationship Id="rId20" Type="http://schemas.microsoft.com/office/2007/relationships/hdphoto" Target="../media/hdphoto9.wdp"/><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16.png"/><Relationship Id="rId5" Type="http://schemas.openxmlformats.org/officeDocument/2006/relationships/image" Target="../media/image17.png"/><Relationship Id="rId15" Type="http://schemas.openxmlformats.org/officeDocument/2006/relationships/image" Target="../media/image19.png"/><Relationship Id="rId10" Type="http://schemas.microsoft.com/office/2007/relationships/hdphoto" Target="../media/hdphoto10.wdp"/><Relationship Id="rId19" Type="http://schemas.openxmlformats.org/officeDocument/2006/relationships/image" Target="../media/image14.png"/><Relationship Id="rId4" Type="http://schemas.openxmlformats.org/officeDocument/2006/relationships/image" Target="../media/image21.jpg"/><Relationship Id="rId9" Type="http://schemas.openxmlformats.org/officeDocument/2006/relationships/image" Target="../media/image15.png"/><Relationship Id="rId14" Type="http://schemas.microsoft.com/office/2007/relationships/hdphoto" Target="../media/hdphoto12.wdp"/></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12.wdp"/><Relationship Id="rId1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18.png"/><Relationship Id="rId17" Type="http://schemas.microsoft.com/office/2007/relationships/hdphoto" Target="../media/hdphoto14.wdp"/><Relationship Id="rId2" Type="http://schemas.openxmlformats.org/officeDocument/2006/relationships/image" Target="../media/image23.jpg"/><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2.jpg"/><Relationship Id="rId11" Type="http://schemas.microsoft.com/office/2007/relationships/hdphoto" Target="../media/hdphoto11.wdp"/><Relationship Id="rId5" Type="http://schemas.openxmlformats.org/officeDocument/2006/relationships/image" Target="../media/image17.png"/><Relationship Id="rId15" Type="http://schemas.microsoft.com/office/2007/relationships/hdphoto" Target="../media/hdphoto13.wdp"/><Relationship Id="rId10" Type="http://schemas.openxmlformats.org/officeDocument/2006/relationships/image" Target="../media/image16.png"/><Relationship Id="rId19" Type="http://schemas.microsoft.com/office/2007/relationships/hdphoto" Target="../media/hdphoto9.wdp"/><Relationship Id="rId4" Type="http://schemas.microsoft.com/office/2007/relationships/hdphoto" Target="../media/hdphoto1.wdp"/><Relationship Id="rId9" Type="http://schemas.microsoft.com/office/2007/relationships/hdphoto" Target="../media/hdphoto10.wdp"/><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9.wdp"/><Relationship Id="rId18" Type="http://schemas.openxmlformats.org/officeDocument/2006/relationships/image" Target="../media/image13.png"/><Relationship Id="rId3" Type="http://schemas.microsoft.com/office/2007/relationships/hdphoto" Target="../media/hdphoto1.wdp"/><Relationship Id="rId21" Type="http://schemas.openxmlformats.org/officeDocument/2006/relationships/image" Target="../media/image21.jpg"/><Relationship Id="rId7" Type="http://schemas.microsoft.com/office/2007/relationships/hdphoto" Target="../media/hdphoto13.wdp"/><Relationship Id="rId12" Type="http://schemas.openxmlformats.org/officeDocument/2006/relationships/image" Target="../media/image14.png"/><Relationship Id="rId17" Type="http://schemas.microsoft.com/office/2007/relationships/hdphoto" Target="../media/hdphoto10.wdp"/><Relationship Id="rId2" Type="http://schemas.openxmlformats.org/officeDocument/2006/relationships/image" Target="../media/image2.png"/><Relationship Id="rId16" Type="http://schemas.openxmlformats.org/officeDocument/2006/relationships/image" Target="../media/image15.png"/><Relationship Id="rId20" Type="http://schemas.microsoft.com/office/2007/relationships/hdphoto" Target="../media/hdphoto12.wdp"/><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hdphoto" Target="../media/hdphoto11.wdp"/><Relationship Id="rId5" Type="http://schemas.openxmlformats.org/officeDocument/2006/relationships/image" Target="../media/image23.jpg"/><Relationship Id="rId15" Type="http://schemas.microsoft.com/office/2007/relationships/hdphoto" Target="../media/hdphoto14.wdp"/><Relationship Id="rId23" Type="http://schemas.microsoft.com/office/2007/relationships/hdphoto" Target="../media/hdphoto15.wdp"/><Relationship Id="rId10" Type="http://schemas.openxmlformats.org/officeDocument/2006/relationships/image" Target="../media/image16.png"/><Relationship Id="rId19"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24.png"/><Relationship Id="rId14" Type="http://schemas.openxmlformats.org/officeDocument/2006/relationships/image" Target="../media/image20.png"/><Relationship Id="rId22"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14.wdp"/><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7.png"/><Relationship Id="rId7" Type="http://schemas.openxmlformats.org/officeDocument/2006/relationships/image" Target="../media/image26.png"/><Relationship Id="rId12" Type="http://schemas.openxmlformats.org/officeDocument/2006/relationships/image" Target="../media/image20.png"/><Relationship Id="rId17" Type="http://schemas.microsoft.com/office/2007/relationships/hdphoto" Target="../media/hdphoto9.wdp"/><Relationship Id="rId2" Type="http://schemas.openxmlformats.org/officeDocument/2006/relationships/image" Target="../media/image2.png"/><Relationship Id="rId16" Type="http://schemas.openxmlformats.org/officeDocument/2006/relationships/image" Target="../media/image14.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21.jpg"/><Relationship Id="rId11" Type="http://schemas.microsoft.com/office/2007/relationships/hdphoto" Target="../media/hdphoto13.wdp"/><Relationship Id="rId5" Type="http://schemas.openxmlformats.org/officeDocument/2006/relationships/image" Target="../media/image12.jpg"/><Relationship Id="rId15" Type="http://schemas.microsoft.com/office/2007/relationships/hdphoto" Target="../media/hdphoto12.wdp"/><Relationship Id="rId23" Type="http://schemas.microsoft.com/office/2007/relationships/hdphoto" Target="../media/hdphoto15.wdp"/><Relationship Id="rId10" Type="http://schemas.openxmlformats.org/officeDocument/2006/relationships/image" Target="../media/image19.png"/><Relationship Id="rId19" Type="http://schemas.microsoft.com/office/2007/relationships/hdphoto" Target="../media/hdphoto11.wdp"/><Relationship Id="rId4" Type="http://schemas.openxmlformats.org/officeDocument/2006/relationships/image" Target="../media/image24.png"/><Relationship Id="rId9" Type="http://schemas.microsoft.com/office/2007/relationships/hdphoto" Target="../media/hdphoto10.wdp"/><Relationship Id="rId14" Type="http://schemas.openxmlformats.org/officeDocument/2006/relationships/image" Target="../media/image18.png"/><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9.wdp"/><Relationship Id="rId1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8.png"/><Relationship Id="rId12" Type="http://schemas.openxmlformats.org/officeDocument/2006/relationships/image" Target="../media/image14.png"/><Relationship Id="rId17" Type="http://schemas.microsoft.com/office/2007/relationships/hdphoto" Target="../media/hdphoto11.wdp"/><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13.wdp"/><Relationship Id="rId5" Type="http://schemas.openxmlformats.org/officeDocument/2006/relationships/image" Target="../media/image21.jpg"/><Relationship Id="rId15" Type="http://schemas.microsoft.com/office/2007/relationships/hdphoto" Target="../media/hdphoto10.wdp"/><Relationship Id="rId10" Type="http://schemas.openxmlformats.org/officeDocument/2006/relationships/image" Target="../media/image19.png"/><Relationship Id="rId19" Type="http://schemas.openxmlformats.org/officeDocument/2006/relationships/image" Target="../media/image13.png"/><Relationship Id="rId4" Type="http://schemas.openxmlformats.org/officeDocument/2006/relationships/image" Target="../media/image23.jpg"/><Relationship Id="rId9" Type="http://schemas.openxmlformats.org/officeDocument/2006/relationships/image" Target="../media/image3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laca de Petri">
            <a:extLst>
              <a:ext uri="{FF2B5EF4-FFF2-40B4-BE49-F238E27FC236}">
                <a16:creationId xmlns:a16="http://schemas.microsoft.com/office/drawing/2014/main" id="{D16B27C4-A9C2-4AC4-9DD3-88F63F48E8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57274" y="10"/>
            <a:ext cx="4834726" cy="6857990"/>
          </a:xfrm>
          <a:prstGeom prst="rect">
            <a:avLst/>
          </a:prstGeom>
        </p:spPr>
      </p:pic>
      <p:sp>
        <p:nvSpPr>
          <p:cNvPr id="2" name="Título 1">
            <a:extLst>
              <a:ext uri="{FF2B5EF4-FFF2-40B4-BE49-F238E27FC236}">
                <a16:creationId xmlns:a16="http://schemas.microsoft.com/office/drawing/2014/main" id="{6BE7596B-F237-47DD-989E-9D8B0B49B4BB}"/>
              </a:ext>
            </a:extLst>
          </p:cNvPr>
          <p:cNvSpPr>
            <a:spLocks noGrp="1"/>
          </p:cNvSpPr>
          <p:nvPr>
            <p:ph type="ctrTitle"/>
          </p:nvPr>
        </p:nvSpPr>
        <p:spPr>
          <a:xfrm>
            <a:off x="725429" y="1489644"/>
            <a:ext cx="5881119" cy="2516299"/>
          </a:xfrm>
        </p:spPr>
        <p:txBody>
          <a:bodyPr rtlCol="0" anchor="ctr" anchorCtr="0">
            <a:noAutofit/>
          </a:bodyPr>
          <a:lstStyle/>
          <a:p>
            <a:pPr rtl="0"/>
            <a:r>
              <a:rPr lang="es-ES" sz="3600" b="1" dirty="0">
                <a:solidFill>
                  <a:schemeClr val="tx1">
                    <a:lumMod val="65000"/>
                    <a:lumOff val="35000"/>
                  </a:schemeClr>
                </a:solidFill>
                <a:latin typeface="Bahnschrift SemiBold Condensed" panose="020B0502040204020203" pitchFamily="34" charset="0"/>
              </a:rPr>
              <a:t>Estudio de las mutaciones generadas como consecuencia de tumores en diferentes órganos, su relación con la tipología de pacientes y el impacto en la supervivencia</a:t>
            </a:r>
          </a:p>
        </p:txBody>
      </p:sp>
      <p:sp>
        <p:nvSpPr>
          <p:cNvPr id="3" name="Subtítulo 2">
            <a:extLst>
              <a:ext uri="{FF2B5EF4-FFF2-40B4-BE49-F238E27FC236}">
                <a16:creationId xmlns:a16="http://schemas.microsoft.com/office/drawing/2014/main" id="{6063915B-82A1-4F1C-B5C6-3E18DDD97232}"/>
              </a:ext>
            </a:extLst>
          </p:cNvPr>
          <p:cNvSpPr>
            <a:spLocks noGrp="1"/>
          </p:cNvSpPr>
          <p:nvPr>
            <p:ph type="subTitle" idx="1"/>
          </p:nvPr>
        </p:nvSpPr>
        <p:spPr>
          <a:xfrm>
            <a:off x="3665989" y="5745802"/>
            <a:ext cx="3691285" cy="1112198"/>
          </a:xfrm>
        </p:spPr>
        <p:txBody>
          <a:bodyPr rtlCol="0">
            <a:noAutofit/>
          </a:bodyPr>
          <a:lstStyle/>
          <a:p>
            <a:pPr rtl="0"/>
            <a:r>
              <a:rPr lang="en-US" sz="1600" dirty="0"/>
              <a:t>Mauro García-Oliva González</a:t>
            </a:r>
          </a:p>
          <a:p>
            <a:pPr rtl="0"/>
            <a:r>
              <a:rPr lang="en-US" sz="1200" b="1" dirty="0" err="1"/>
              <a:t>Estudiante</a:t>
            </a:r>
            <a:r>
              <a:rPr lang="en-US" sz="1200" b="1" dirty="0"/>
              <a:t> </a:t>
            </a:r>
            <a:r>
              <a:rPr lang="en-US" sz="1200" b="1" dirty="0" err="1"/>
              <a:t>en</a:t>
            </a:r>
            <a:r>
              <a:rPr lang="en-US" sz="1200" b="1" dirty="0"/>
              <a:t> ¨The Bridge¨</a:t>
            </a:r>
          </a:p>
          <a:p>
            <a:pPr rtl="0"/>
            <a:r>
              <a:rPr lang="en-US" sz="1200" b="1" dirty="0"/>
              <a:t>Madrid (2021)</a:t>
            </a:r>
          </a:p>
          <a:p>
            <a:pPr rtl="0"/>
            <a:endParaRPr lang="es-ES" sz="1600" dirty="0"/>
          </a:p>
        </p:txBody>
      </p:sp>
    </p:spTree>
    <p:extLst>
      <p:ext uri="{BB962C8B-B14F-4D97-AF65-F5344CB8AC3E}">
        <p14:creationId xmlns:p14="http://schemas.microsoft.com/office/powerpoint/2010/main" val="264202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upo 152">
            <a:extLst>
              <a:ext uri="{FF2B5EF4-FFF2-40B4-BE49-F238E27FC236}">
                <a16:creationId xmlns:a16="http://schemas.microsoft.com/office/drawing/2014/main" id="{6C22E09A-0D18-4F2E-B399-25D069E23000}"/>
              </a:ext>
            </a:extLst>
          </p:cNvPr>
          <p:cNvGrpSpPr/>
          <p:nvPr/>
        </p:nvGrpSpPr>
        <p:grpSpPr>
          <a:xfrm>
            <a:off x="438538" y="-1"/>
            <a:ext cx="7716417" cy="603866"/>
            <a:chOff x="438538" y="-1"/>
            <a:chExt cx="7716417" cy="603866"/>
          </a:xfrm>
        </p:grpSpPr>
        <p:grpSp>
          <p:nvGrpSpPr>
            <p:cNvPr id="4" name="Grupo 3">
              <a:extLst>
                <a:ext uri="{FF2B5EF4-FFF2-40B4-BE49-F238E27FC236}">
                  <a16:creationId xmlns:a16="http://schemas.microsoft.com/office/drawing/2014/main" id="{C03E4904-2D15-44BA-820C-84A3F4F64673}"/>
                </a:ext>
              </a:extLst>
            </p:cNvPr>
            <p:cNvGrpSpPr/>
            <p:nvPr/>
          </p:nvGrpSpPr>
          <p:grpSpPr>
            <a:xfrm>
              <a:off x="438538" y="-1"/>
              <a:ext cx="7716417" cy="603866"/>
              <a:chOff x="438538" y="-1"/>
              <a:chExt cx="7716417" cy="603866"/>
            </a:xfrm>
          </p:grpSpPr>
          <p:grpSp>
            <p:nvGrpSpPr>
              <p:cNvPr id="5" name="Grupo 4">
                <a:extLst>
                  <a:ext uri="{FF2B5EF4-FFF2-40B4-BE49-F238E27FC236}">
                    <a16:creationId xmlns:a16="http://schemas.microsoft.com/office/drawing/2014/main" id="{D8F16DC8-1DFB-474B-ABD0-512A66F54F20}"/>
                  </a:ext>
                </a:extLst>
              </p:cNvPr>
              <p:cNvGrpSpPr/>
              <p:nvPr/>
            </p:nvGrpSpPr>
            <p:grpSpPr>
              <a:xfrm>
                <a:off x="438538" y="-1"/>
                <a:ext cx="7716417" cy="603866"/>
                <a:chOff x="438538" y="-1"/>
                <a:chExt cx="7716417" cy="603866"/>
              </a:xfrm>
            </p:grpSpPr>
            <p:grpSp>
              <p:nvGrpSpPr>
                <p:cNvPr id="7" name="Grupo 6">
                  <a:extLst>
                    <a:ext uri="{FF2B5EF4-FFF2-40B4-BE49-F238E27FC236}">
                      <a16:creationId xmlns:a16="http://schemas.microsoft.com/office/drawing/2014/main" id="{1FB9C04B-D387-44C5-AD2C-7D8F4945D37C}"/>
                    </a:ext>
                  </a:extLst>
                </p:cNvPr>
                <p:cNvGrpSpPr/>
                <p:nvPr/>
              </p:nvGrpSpPr>
              <p:grpSpPr>
                <a:xfrm>
                  <a:off x="438538" y="0"/>
                  <a:ext cx="7716417" cy="603865"/>
                  <a:chOff x="438538" y="0"/>
                  <a:chExt cx="7716417" cy="603865"/>
                </a:xfrm>
              </p:grpSpPr>
              <p:cxnSp>
                <p:nvCxnSpPr>
                  <p:cNvPr id="9" name="Conector recto 8">
                    <a:extLst>
                      <a:ext uri="{FF2B5EF4-FFF2-40B4-BE49-F238E27FC236}">
                        <a16:creationId xmlns:a16="http://schemas.microsoft.com/office/drawing/2014/main" id="{46ECB9EC-33A6-4AB4-AC6C-6E8146C061E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60252808-8DB6-436D-855D-1DFC58B40DDC}"/>
                      </a:ext>
                    </a:extLst>
                  </p:cNvPr>
                  <p:cNvSpPr txBox="1"/>
                  <p:nvPr/>
                </p:nvSpPr>
                <p:spPr>
                  <a:xfrm>
                    <a:off x="438538" y="190500"/>
                    <a:ext cx="3171437" cy="369332"/>
                  </a:xfrm>
                  <a:prstGeom prst="rect">
                    <a:avLst/>
                  </a:prstGeom>
                  <a:noFill/>
                </p:spPr>
                <p:txBody>
                  <a:bodyPr wrap="square" rtlCol="0">
                    <a:spAutoFit/>
                  </a:bodyPr>
                  <a:lstStyle/>
                  <a:p>
                    <a:r>
                      <a:rPr lang="es-ES" dirty="0"/>
                      <a:t>5. Análisis: Matriz Correlación</a:t>
                    </a:r>
                  </a:p>
                </p:txBody>
              </p:sp>
              <p:pic>
                <p:nvPicPr>
                  <p:cNvPr id="11" name="Imagen 10">
                    <a:extLst>
                      <a:ext uri="{FF2B5EF4-FFF2-40B4-BE49-F238E27FC236}">
                        <a16:creationId xmlns:a16="http://schemas.microsoft.com/office/drawing/2014/main" id="{6470F839-5106-4E29-98F0-EB0A5C1AC1CB}"/>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2" name="Imagen 11">
                    <a:extLst>
                      <a:ext uri="{FF2B5EF4-FFF2-40B4-BE49-F238E27FC236}">
                        <a16:creationId xmlns:a16="http://schemas.microsoft.com/office/drawing/2014/main" id="{F60BEBA2-B331-4675-91F2-E595C7132EF7}"/>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8" name="Imagen 7">
                  <a:extLst>
                    <a:ext uri="{FF2B5EF4-FFF2-40B4-BE49-F238E27FC236}">
                      <a16:creationId xmlns:a16="http://schemas.microsoft.com/office/drawing/2014/main" id="{DDE09B28-5909-42FD-97DC-0EA9C254FB15}"/>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6" name="Imagen 5">
                <a:extLst>
                  <a:ext uri="{FF2B5EF4-FFF2-40B4-BE49-F238E27FC236}">
                    <a16:creationId xmlns:a16="http://schemas.microsoft.com/office/drawing/2014/main" id="{1759A186-6257-4DF0-AD72-EF86EA59042B}"/>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13" name="Imagen 12">
              <a:extLst>
                <a:ext uri="{FF2B5EF4-FFF2-40B4-BE49-F238E27FC236}">
                  <a16:creationId xmlns:a16="http://schemas.microsoft.com/office/drawing/2014/main" id="{5C91A8B4-6708-4FF1-A551-DD4CCAED581E}"/>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nvGrpSpPr>
          <p:cNvPr id="152" name="Grupo 151">
            <a:extLst>
              <a:ext uri="{FF2B5EF4-FFF2-40B4-BE49-F238E27FC236}">
                <a16:creationId xmlns:a16="http://schemas.microsoft.com/office/drawing/2014/main" id="{24255AA4-9311-4FAA-9AE6-5FA4730374FD}"/>
              </a:ext>
            </a:extLst>
          </p:cNvPr>
          <p:cNvGrpSpPr>
            <a:grpSpLocks noChangeAspect="1"/>
          </p:cNvGrpSpPr>
          <p:nvPr/>
        </p:nvGrpSpPr>
        <p:grpSpPr>
          <a:xfrm>
            <a:off x="9321210" y="1399541"/>
            <a:ext cx="2627130" cy="3781676"/>
            <a:chOff x="9464085" y="1209041"/>
            <a:chExt cx="2627130" cy="3781676"/>
          </a:xfrm>
        </p:grpSpPr>
        <p:grpSp>
          <p:nvGrpSpPr>
            <p:cNvPr id="69" name="Grupo 68">
              <a:extLst>
                <a:ext uri="{FF2B5EF4-FFF2-40B4-BE49-F238E27FC236}">
                  <a16:creationId xmlns:a16="http://schemas.microsoft.com/office/drawing/2014/main" id="{DA372F77-4493-48B7-BB19-21A4F7975D7D}"/>
                </a:ext>
              </a:extLst>
            </p:cNvPr>
            <p:cNvGrpSpPr/>
            <p:nvPr/>
          </p:nvGrpSpPr>
          <p:grpSpPr>
            <a:xfrm>
              <a:off x="10831215" y="2470717"/>
              <a:ext cx="1260000" cy="1260000"/>
              <a:chOff x="8198935" y="4407449"/>
              <a:chExt cx="1260000" cy="1260000"/>
            </a:xfrm>
          </p:grpSpPr>
          <p:sp>
            <p:nvSpPr>
              <p:cNvPr id="68" name="Elipse 67">
                <a:extLst>
                  <a:ext uri="{FF2B5EF4-FFF2-40B4-BE49-F238E27FC236}">
                    <a16:creationId xmlns:a16="http://schemas.microsoft.com/office/drawing/2014/main" id="{9057AB64-C9A6-4D5F-A59F-157CE1B03414}"/>
                  </a:ext>
                </a:extLst>
              </p:cNvPr>
              <p:cNvSpPr>
                <a:spLocks noChangeAspect="1"/>
              </p:cNvSpPr>
              <p:nvPr/>
            </p:nvSpPr>
            <p:spPr>
              <a:xfrm>
                <a:off x="8198935" y="4407449"/>
                <a:ext cx="1260000" cy="1260000"/>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CuadroTexto 13">
                <a:extLst>
                  <a:ext uri="{FF2B5EF4-FFF2-40B4-BE49-F238E27FC236}">
                    <a16:creationId xmlns:a16="http://schemas.microsoft.com/office/drawing/2014/main" id="{2A983609-39EA-4530-9046-38820651ACB8}"/>
                  </a:ext>
                </a:extLst>
              </p:cNvPr>
              <p:cNvSpPr txBox="1"/>
              <p:nvPr/>
            </p:nvSpPr>
            <p:spPr>
              <a:xfrm>
                <a:off x="8198935" y="4683506"/>
                <a:ext cx="1221751" cy="707886"/>
              </a:xfrm>
              <a:prstGeom prst="rect">
                <a:avLst/>
              </a:prstGeom>
              <a:noFill/>
              <a:ln w="6350">
                <a:noFill/>
              </a:ln>
            </p:spPr>
            <p:txBody>
              <a:bodyPr wrap="square" rtlCol="0">
                <a:spAutoFit/>
              </a:bodyPr>
              <a:lstStyle/>
              <a:p>
                <a:pPr algn="ctr">
                  <a:lnSpc>
                    <a:spcPct val="200000"/>
                  </a:lnSpc>
                </a:pPr>
                <a:r>
                  <a:rPr lang="es-ES" sz="800" b="1" dirty="0"/>
                  <a:t>PRGUNTA</a:t>
                </a:r>
              </a:p>
              <a:p>
                <a:pPr algn="ctr"/>
                <a:r>
                  <a:rPr lang="es-ES" sz="800" dirty="0"/>
                  <a:t>¿Cómo se relacionan las diferentes mutaciones entre sí?</a:t>
                </a:r>
              </a:p>
            </p:txBody>
          </p:sp>
        </p:grpSp>
        <p:grpSp>
          <p:nvGrpSpPr>
            <p:cNvPr id="70" name="Grupo 69">
              <a:extLst>
                <a:ext uri="{FF2B5EF4-FFF2-40B4-BE49-F238E27FC236}">
                  <a16:creationId xmlns:a16="http://schemas.microsoft.com/office/drawing/2014/main" id="{7CC979F9-9D47-4821-8F14-590F3EDF1CF6}"/>
                </a:ext>
              </a:extLst>
            </p:cNvPr>
            <p:cNvGrpSpPr/>
            <p:nvPr/>
          </p:nvGrpSpPr>
          <p:grpSpPr>
            <a:xfrm>
              <a:off x="9464085" y="1209041"/>
              <a:ext cx="1329030" cy="1260000"/>
              <a:chOff x="8160835" y="4407449"/>
              <a:chExt cx="1329030" cy="1260000"/>
            </a:xfrm>
          </p:grpSpPr>
          <p:sp>
            <p:nvSpPr>
              <p:cNvPr id="71" name="Elipse 70">
                <a:extLst>
                  <a:ext uri="{FF2B5EF4-FFF2-40B4-BE49-F238E27FC236}">
                    <a16:creationId xmlns:a16="http://schemas.microsoft.com/office/drawing/2014/main" id="{F38E6145-28D3-473A-A495-937CFBD9E2D6}"/>
                  </a:ext>
                </a:extLst>
              </p:cNvPr>
              <p:cNvSpPr>
                <a:spLocks noChangeAspect="1"/>
              </p:cNvSpPr>
              <p:nvPr/>
            </p:nvSpPr>
            <p:spPr>
              <a:xfrm>
                <a:off x="8198935" y="4407449"/>
                <a:ext cx="1260000" cy="1260000"/>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CuadroTexto 71">
                <a:extLst>
                  <a:ext uri="{FF2B5EF4-FFF2-40B4-BE49-F238E27FC236}">
                    <a16:creationId xmlns:a16="http://schemas.microsoft.com/office/drawing/2014/main" id="{A6E48DFC-7A4B-471E-B157-9AE9C88D4F62}"/>
                  </a:ext>
                </a:extLst>
              </p:cNvPr>
              <p:cNvSpPr txBox="1"/>
              <p:nvPr/>
            </p:nvSpPr>
            <p:spPr>
              <a:xfrm>
                <a:off x="8160835" y="4683506"/>
                <a:ext cx="1329030" cy="707886"/>
              </a:xfrm>
              <a:prstGeom prst="rect">
                <a:avLst/>
              </a:prstGeom>
              <a:noFill/>
              <a:ln w="6350">
                <a:noFill/>
              </a:ln>
            </p:spPr>
            <p:txBody>
              <a:bodyPr wrap="square" rtlCol="0">
                <a:spAutoFit/>
              </a:bodyPr>
              <a:lstStyle/>
              <a:p>
                <a:pPr algn="ctr"/>
                <a:r>
                  <a:rPr lang="es-ES" sz="800" b="1" dirty="0"/>
                  <a:t>Matriz de Correlación</a:t>
                </a:r>
              </a:p>
              <a:p>
                <a:pPr algn="ctr"/>
                <a:endParaRPr lang="es-ES" sz="800" b="1" dirty="0"/>
              </a:p>
              <a:p>
                <a:pPr algn="ctr"/>
                <a:r>
                  <a:rPr lang="es-ES" sz="800" dirty="0"/>
                  <a:t>Compara variables entre sí. Devuelve un valor numérico entre  (-1) y (+1)</a:t>
                </a:r>
              </a:p>
            </p:txBody>
          </p:sp>
        </p:grpSp>
        <p:grpSp>
          <p:nvGrpSpPr>
            <p:cNvPr id="73" name="Grupo 72">
              <a:extLst>
                <a:ext uri="{FF2B5EF4-FFF2-40B4-BE49-F238E27FC236}">
                  <a16:creationId xmlns:a16="http://schemas.microsoft.com/office/drawing/2014/main" id="{C2CCDA1D-FCED-49C1-850C-E2A74AADC1D2}"/>
                </a:ext>
              </a:extLst>
            </p:cNvPr>
            <p:cNvGrpSpPr/>
            <p:nvPr/>
          </p:nvGrpSpPr>
          <p:grpSpPr>
            <a:xfrm>
              <a:off x="9497715" y="3730717"/>
              <a:ext cx="1260000" cy="1260000"/>
              <a:chOff x="8198935" y="4407449"/>
              <a:chExt cx="1260000" cy="1260000"/>
            </a:xfrm>
          </p:grpSpPr>
          <p:sp>
            <p:nvSpPr>
              <p:cNvPr id="74" name="Elipse 73">
                <a:extLst>
                  <a:ext uri="{FF2B5EF4-FFF2-40B4-BE49-F238E27FC236}">
                    <a16:creationId xmlns:a16="http://schemas.microsoft.com/office/drawing/2014/main" id="{24DF2CAE-8215-46C3-B22E-3AC925697745}"/>
                  </a:ext>
                </a:extLst>
              </p:cNvPr>
              <p:cNvSpPr>
                <a:spLocks noChangeAspect="1"/>
              </p:cNvSpPr>
              <p:nvPr/>
            </p:nvSpPr>
            <p:spPr>
              <a:xfrm>
                <a:off x="8198935" y="4407449"/>
                <a:ext cx="1260000" cy="1260000"/>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CuadroTexto 74">
                <a:extLst>
                  <a:ext uri="{FF2B5EF4-FFF2-40B4-BE49-F238E27FC236}">
                    <a16:creationId xmlns:a16="http://schemas.microsoft.com/office/drawing/2014/main" id="{5FFBC6BF-B53F-42B0-A4A7-77053E788CB7}"/>
                  </a:ext>
                </a:extLst>
              </p:cNvPr>
              <p:cNvSpPr txBox="1"/>
              <p:nvPr/>
            </p:nvSpPr>
            <p:spPr>
              <a:xfrm>
                <a:off x="8221795" y="4744466"/>
                <a:ext cx="1221751" cy="584775"/>
              </a:xfrm>
              <a:prstGeom prst="rect">
                <a:avLst/>
              </a:prstGeom>
              <a:noFill/>
              <a:ln w="6350">
                <a:noFill/>
              </a:ln>
            </p:spPr>
            <p:txBody>
              <a:bodyPr wrap="square" rtlCol="0">
                <a:spAutoFit/>
              </a:bodyPr>
              <a:lstStyle/>
              <a:p>
                <a:pPr algn="ctr"/>
                <a:r>
                  <a:rPr lang="es-ES" sz="800" b="1" dirty="0"/>
                  <a:t>Valores Significativo</a:t>
                </a:r>
              </a:p>
              <a:p>
                <a:pPr algn="ctr"/>
                <a:endParaRPr lang="es-ES" sz="800" b="1" dirty="0"/>
              </a:p>
              <a:p>
                <a:pPr algn="ctr"/>
                <a:r>
                  <a:rPr lang="es-ES" sz="800" dirty="0"/>
                  <a:t>Valor numérico </a:t>
                </a:r>
                <a:r>
                  <a:rPr lang="en-US" sz="800" dirty="0"/>
                  <a:t>&gt; (+0.5)</a:t>
                </a:r>
              </a:p>
              <a:p>
                <a:pPr algn="ctr"/>
                <a:r>
                  <a:rPr lang="en-US" sz="800" dirty="0"/>
                  <a:t>Valor </a:t>
                </a:r>
                <a:r>
                  <a:rPr lang="en-US" sz="800" dirty="0" err="1"/>
                  <a:t>numérico</a:t>
                </a:r>
                <a:r>
                  <a:rPr lang="en-US" sz="800" dirty="0"/>
                  <a:t> &lt; (-0.45)</a:t>
                </a:r>
                <a:r>
                  <a:rPr lang="es-ES" sz="800" dirty="0"/>
                  <a:t> </a:t>
                </a:r>
              </a:p>
            </p:txBody>
          </p:sp>
        </p:grpSp>
        <p:cxnSp>
          <p:nvCxnSpPr>
            <p:cNvPr id="77" name="Conector recto 76">
              <a:extLst>
                <a:ext uri="{FF2B5EF4-FFF2-40B4-BE49-F238E27FC236}">
                  <a16:creationId xmlns:a16="http://schemas.microsoft.com/office/drawing/2014/main" id="{391B1916-C3DF-448D-8C16-320D6EED1AEC}"/>
                </a:ext>
              </a:extLst>
            </p:cNvPr>
            <p:cNvCxnSpPr>
              <a:cxnSpLocks/>
              <a:stCxn id="68" idx="1"/>
              <a:endCxn id="71" idx="5"/>
            </p:cNvCxnSpPr>
            <p:nvPr/>
          </p:nvCxnSpPr>
          <p:spPr>
            <a:xfrm flipH="1" flipV="1">
              <a:off x="10577662" y="2284518"/>
              <a:ext cx="438076" cy="3707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Conector recto 78">
              <a:extLst>
                <a:ext uri="{FF2B5EF4-FFF2-40B4-BE49-F238E27FC236}">
                  <a16:creationId xmlns:a16="http://schemas.microsoft.com/office/drawing/2014/main" id="{F3A902C0-94C6-486F-A257-2FB1CE7D3E2D}"/>
                </a:ext>
              </a:extLst>
            </p:cNvPr>
            <p:cNvCxnSpPr>
              <a:cxnSpLocks/>
              <a:stCxn id="68" idx="3"/>
              <a:endCxn id="74" idx="7"/>
            </p:cNvCxnSpPr>
            <p:nvPr/>
          </p:nvCxnSpPr>
          <p:spPr>
            <a:xfrm flipH="1">
              <a:off x="10573192" y="3546194"/>
              <a:ext cx="442546" cy="369046"/>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115" name="Grupo 114">
            <a:extLst>
              <a:ext uri="{FF2B5EF4-FFF2-40B4-BE49-F238E27FC236}">
                <a16:creationId xmlns:a16="http://schemas.microsoft.com/office/drawing/2014/main" id="{9001AA4D-AF6E-44AC-BD0E-5ABB303E2934}"/>
              </a:ext>
            </a:extLst>
          </p:cNvPr>
          <p:cNvGrpSpPr>
            <a:grpSpLocks noChangeAspect="1"/>
          </p:cNvGrpSpPr>
          <p:nvPr/>
        </p:nvGrpSpPr>
        <p:grpSpPr>
          <a:xfrm>
            <a:off x="5049906" y="793804"/>
            <a:ext cx="3869190" cy="2160000"/>
            <a:chOff x="5025319" y="1188502"/>
            <a:chExt cx="4223313" cy="2357691"/>
          </a:xfrm>
        </p:grpSpPr>
        <p:sp>
          <p:nvSpPr>
            <p:cNvPr id="114" name="Rectángulo 113">
              <a:extLst>
                <a:ext uri="{FF2B5EF4-FFF2-40B4-BE49-F238E27FC236}">
                  <a16:creationId xmlns:a16="http://schemas.microsoft.com/office/drawing/2014/main" id="{11110C52-4350-4E17-8A23-AA494F084F8A}"/>
                </a:ext>
              </a:extLst>
            </p:cNvPr>
            <p:cNvSpPr/>
            <p:nvPr/>
          </p:nvSpPr>
          <p:spPr>
            <a:xfrm>
              <a:off x="5025319" y="1188502"/>
              <a:ext cx="4223313" cy="23576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Triángulo isósceles 96">
              <a:extLst>
                <a:ext uri="{FF2B5EF4-FFF2-40B4-BE49-F238E27FC236}">
                  <a16:creationId xmlns:a16="http://schemas.microsoft.com/office/drawing/2014/main" id="{4458C73F-EDBE-4D41-83EE-A7718C308481}"/>
                </a:ext>
              </a:extLst>
            </p:cNvPr>
            <p:cNvSpPr/>
            <p:nvPr/>
          </p:nvSpPr>
          <p:spPr>
            <a:xfrm>
              <a:off x="5198034" y="1363235"/>
              <a:ext cx="383186" cy="327163"/>
            </a:xfrm>
            <a:prstGeom prst="triangl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CuadroTexto 98">
              <a:extLst>
                <a:ext uri="{FF2B5EF4-FFF2-40B4-BE49-F238E27FC236}">
                  <a16:creationId xmlns:a16="http://schemas.microsoft.com/office/drawing/2014/main" id="{71A4455D-BC6F-4436-A394-C78FC1F11C91}"/>
                </a:ext>
              </a:extLst>
            </p:cNvPr>
            <p:cNvSpPr txBox="1"/>
            <p:nvPr/>
          </p:nvSpPr>
          <p:spPr>
            <a:xfrm>
              <a:off x="5816030" y="1384010"/>
              <a:ext cx="1888958" cy="269909"/>
            </a:xfrm>
            <a:prstGeom prst="rect">
              <a:avLst/>
            </a:prstGeom>
            <a:noFill/>
          </p:spPr>
          <p:txBody>
            <a:bodyPr wrap="square" rtlCol="0">
              <a:spAutoFit/>
            </a:bodyPr>
            <a:lstStyle/>
            <a:p>
              <a:r>
                <a:rPr lang="es-ES" sz="1000" dirty="0"/>
                <a:t>Mutaciones entre sí: N0</a:t>
              </a:r>
            </a:p>
          </p:txBody>
        </p:sp>
        <p:sp>
          <p:nvSpPr>
            <p:cNvPr id="100" name="Rectángulo 99">
              <a:extLst>
                <a:ext uri="{FF2B5EF4-FFF2-40B4-BE49-F238E27FC236}">
                  <a16:creationId xmlns:a16="http://schemas.microsoft.com/office/drawing/2014/main" id="{413467AC-F78B-4A89-9888-35B04100BFA4}"/>
                </a:ext>
              </a:extLst>
            </p:cNvPr>
            <p:cNvSpPr/>
            <p:nvPr/>
          </p:nvSpPr>
          <p:spPr>
            <a:xfrm>
              <a:off x="5196789" y="1761691"/>
              <a:ext cx="612000" cy="18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CuadroTexto 100">
              <a:extLst>
                <a:ext uri="{FF2B5EF4-FFF2-40B4-BE49-F238E27FC236}">
                  <a16:creationId xmlns:a16="http://schemas.microsoft.com/office/drawing/2014/main" id="{8B6983A9-DA0B-492D-AC54-5AA831F4FE66}"/>
                </a:ext>
              </a:extLst>
            </p:cNvPr>
            <p:cNvSpPr txBox="1"/>
            <p:nvPr/>
          </p:nvSpPr>
          <p:spPr>
            <a:xfrm>
              <a:off x="5816030" y="1715930"/>
              <a:ext cx="2293578" cy="269909"/>
            </a:xfrm>
            <a:prstGeom prst="rect">
              <a:avLst/>
            </a:prstGeom>
            <a:noFill/>
          </p:spPr>
          <p:txBody>
            <a:bodyPr wrap="square" rtlCol="0">
              <a:spAutoFit/>
            </a:bodyPr>
            <a:lstStyle/>
            <a:p>
              <a:r>
                <a:rPr lang="es-ES" sz="1000" dirty="0"/>
                <a:t>Mutaciones con Edad: NO</a:t>
              </a:r>
            </a:p>
          </p:txBody>
        </p:sp>
        <p:sp>
          <p:nvSpPr>
            <p:cNvPr id="102" name="Rectángulo 101">
              <a:extLst>
                <a:ext uri="{FF2B5EF4-FFF2-40B4-BE49-F238E27FC236}">
                  <a16:creationId xmlns:a16="http://schemas.microsoft.com/office/drawing/2014/main" id="{ADEFE597-EB2F-4DDE-9EEF-5188A86C546B}"/>
                </a:ext>
              </a:extLst>
            </p:cNvPr>
            <p:cNvSpPr/>
            <p:nvPr/>
          </p:nvSpPr>
          <p:spPr>
            <a:xfrm>
              <a:off x="5190932" y="2266337"/>
              <a:ext cx="612000" cy="1800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Rectángulo 102">
              <a:extLst>
                <a:ext uri="{FF2B5EF4-FFF2-40B4-BE49-F238E27FC236}">
                  <a16:creationId xmlns:a16="http://schemas.microsoft.com/office/drawing/2014/main" id="{B7FF0A5B-5A8C-4AE8-BB76-A67003F07432}"/>
                </a:ext>
              </a:extLst>
            </p:cNvPr>
            <p:cNvSpPr/>
            <p:nvPr/>
          </p:nvSpPr>
          <p:spPr>
            <a:xfrm>
              <a:off x="5196391" y="2012984"/>
              <a:ext cx="612000" cy="1800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Rectángulo 103">
              <a:extLst>
                <a:ext uri="{FF2B5EF4-FFF2-40B4-BE49-F238E27FC236}">
                  <a16:creationId xmlns:a16="http://schemas.microsoft.com/office/drawing/2014/main" id="{30A81749-3E3C-4301-B1CC-07EC18759B64}"/>
                </a:ext>
              </a:extLst>
            </p:cNvPr>
            <p:cNvSpPr/>
            <p:nvPr/>
          </p:nvSpPr>
          <p:spPr>
            <a:xfrm>
              <a:off x="5190932" y="3019656"/>
              <a:ext cx="180000" cy="18000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Rectángulo 104">
              <a:extLst>
                <a:ext uri="{FF2B5EF4-FFF2-40B4-BE49-F238E27FC236}">
                  <a16:creationId xmlns:a16="http://schemas.microsoft.com/office/drawing/2014/main" id="{AD000271-0A26-40D5-A074-177C010B2E67}"/>
                </a:ext>
              </a:extLst>
            </p:cNvPr>
            <p:cNvSpPr/>
            <p:nvPr/>
          </p:nvSpPr>
          <p:spPr>
            <a:xfrm>
              <a:off x="5190932" y="2519631"/>
              <a:ext cx="180000" cy="180000"/>
            </a:xfrm>
            <a:prstGeom prst="rect">
              <a:avLst/>
            </a:prstGeom>
            <a:noFill/>
            <a:ln w="19050">
              <a:solidFill>
                <a:srgbClr val="F49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Rectángulo 106">
              <a:extLst>
                <a:ext uri="{FF2B5EF4-FFF2-40B4-BE49-F238E27FC236}">
                  <a16:creationId xmlns:a16="http://schemas.microsoft.com/office/drawing/2014/main" id="{2BCAE8D0-75A6-491C-8902-66A2EB6FF84A}"/>
                </a:ext>
              </a:extLst>
            </p:cNvPr>
            <p:cNvSpPr/>
            <p:nvPr/>
          </p:nvSpPr>
          <p:spPr>
            <a:xfrm>
              <a:off x="5190932" y="2768923"/>
              <a:ext cx="180000" cy="180000"/>
            </a:xfrm>
            <a:prstGeom prst="rect">
              <a:avLst/>
            </a:prstGeom>
            <a:noFill/>
            <a:ln w="19050">
              <a:solidFill>
                <a:srgbClr val="42D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CuadroTexto 107">
              <a:extLst>
                <a:ext uri="{FF2B5EF4-FFF2-40B4-BE49-F238E27FC236}">
                  <a16:creationId xmlns:a16="http://schemas.microsoft.com/office/drawing/2014/main" id="{09E63C3D-9008-4E02-92CF-73B8910E3457}"/>
                </a:ext>
              </a:extLst>
            </p:cNvPr>
            <p:cNvSpPr txBox="1"/>
            <p:nvPr/>
          </p:nvSpPr>
          <p:spPr>
            <a:xfrm>
              <a:off x="5816030" y="1996933"/>
              <a:ext cx="2469865" cy="269909"/>
            </a:xfrm>
            <a:prstGeom prst="rect">
              <a:avLst/>
            </a:prstGeom>
            <a:noFill/>
          </p:spPr>
          <p:txBody>
            <a:bodyPr wrap="square" rtlCol="0">
              <a:spAutoFit/>
            </a:bodyPr>
            <a:lstStyle/>
            <a:p>
              <a:r>
                <a:rPr lang="es-ES" sz="1000" dirty="0"/>
                <a:t>Mutaciones con Supervivencia: NO</a:t>
              </a:r>
            </a:p>
          </p:txBody>
        </p:sp>
        <p:sp>
          <p:nvSpPr>
            <p:cNvPr id="109" name="CuadroTexto 108">
              <a:extLst>
                <a:ext uri="{FF2B5EF4-FFF2-40B4-BE49-F238E27FC236}">
                  <a16:creationId xmlns:a16="http://schemas.microsoft.com/office/drawing/2014/main" id="{AA4B65EE-0966-48AA-B5B1-065471F3DD10}"/>
                </a:ext>
              </a:extLst>
            </p:cNvPr>
            <p:cNvSpPr txBox="1"/>
            <p:nvPr/>
          </p:nvSpPr>
          <p:spPr>
            <a:xfrm>
              <a:off x="5823071" y="2225424"/>
              <a:ext cx="3425561" cy="269909"/>
            </a:xfrm>
            <a:prstGeom prst="rect">
              <a:avLst/>
            </a:prstGeom>
            <a:noFill/>
          </p:spPr>
          <p:txBody>
            <a:bodyPr wrap="square" rtlCol="0">
              <a:spAutoFit/>
            </a:bodyPr>
            <a:lstStyle/>
            <a:p>
              <a:r>
                <a:rPr lang="es-ES" sz="1000" dirty="0"/>
                <a:t>Cantidad de Mutaciones con Tipo de Mutaciones: NO</a:t>
              </a:r>
            </a:p>
          </p:txBody>
        </p:sp>
        <p:sp>
          <p:nvSpPr>
            <p:cNvPr id="111" name="CuadroTexto 110">
              <a:extLst>
                <a:ext uri="{FF2B5EF4-FFF2-40B4-BE49-F238E27FC236}">
                  <a16:creationId xmlns:a16="http://schemas.microsoft.com/office/drawing/2014/main" id="{3B464713-F1E9-4982-8F4C-296A8602AACC}"/>
                </a:ext>
              </a:extLst>
            </p:cNvPr>
            <p:cNvSpPr txBox="1"/>
            <p:nvPr/>
          </p:nvSpPr>
          <p:spPr>
            <a:xfrm>
              <a:off x="5816030" y="2475298"/>
              <a:ext cx="1817494" cy="246221"/>
            </a:xfrm>
            <a:prstGeom prst="rect">
              <a:avLst/>
            </a:prstGeom>
            <a:noFill/>
          </p:spPr>
          <p:txBody>
            <a:bodyPr wrap="square" rtlCol="0">
              <a:spAutoFit/>
            </a:bodyPr>
            <a:lstStyle/>
            <a:p>
              <a:r>
                <a:rPr lang="es-ES" sz="1000" dirty="0"/>
                <a:t>Supervivencia con Edad: NO</a:t>
              </a:r>
            </a:p>
          </p:txBody>
        </p:sp>
        <p:sp>
          <p:nvSpPr>
            <p:cNvPr id="112" name="CuadroTexto 111">
              <a:extLst>
                <a:ext uri="{FF2B5EF4-FFF2-40B4-BE49-F238E27FC236}">
                  <a16:creationId xmlns:a16="http://schemas.microsoft.com/office/drawing/2014/main" id="{A09BFD70-9F1A-43E1-90D1-A5A47CAA2E60}"/>
                </a:ext>
              </a:extLst>
            </p:cNvPr>
            <p:cNvSpPr txBox="1"/>
            <p:nvPr/>
          </p:nvSpPr>
          <p:spPr>
            <a:xfrm>
              <a:off x="5816028" y="2729091"/>
              <a:ext cx="3134704" cy="269909"/>
            </a:xfrm>
            <a:prstGeom prst="rect">
              <a:avLst/>
            </a:prstGeom>
            <a:noFill/>
          </p:spPr>
          <p:txBody>
            <a:bodyPr wrap="square" rtlCol="0">
              <a:spAutoFit/>
            </a:bodyPr>
            <a:lstStyle/>
            <a:p>
              <a:r>
                <a:rPr lang="es-ES" sz="1000" dirty="0"/>
                <a:t>Supervivencia con Cantidad de Mutaciones: NO</a:t>
              </a:r>
            </a:p>
          </p:txBody>
        </p:sp>
        <p:sp>
          <p:nvSpPr>
            <p:cNvPr id="113" name="CuadroTexto 112">
              <a:extLst>
                <a:ext uri="{FF2B5EF4-FFF2-40B4-BE49-F238E27FC236}">
                  <a16:creationId xmlns:a16="http://schemas.microsoft.com/office/drawing/2014/main" id="{1AE205CA-5448-465E-BB51-C7C694B0C59A}"/>
                </a:ext>
              </a:extLst>
            </p:cNvPr>
            <p:cNvSpPr txBox="1"/>
            <p:nvPr/>
          </p:nvSpPr>
          <p:spPr>
            <a:xfrm>
              <a:off x="5812344" y="2982095"/>
              <a:ext cx="2341200" cy="246221"/>
            </a:xfrm>
            <a:prstGeom prst="rect">
              <a:avLst/>
            </a:prstGeom>
            <a:noFill/>
          </p:spPr>
          <p:txBody>
            <a:bodyPr wrap="square" rtlCol="0">
              <a:spAutoFit/>
            </a:bodyPr>
            <a:lstStyle/>
            <a:p>
              <a:r>
                <a:rPr lang="es-ES" sz="1000" dirty="0"/>
                <a:t>Supervivencia con  Edad: NO</a:t>
              </a:r>
            </a:p>
          </p:txBody>
        </p:sp>
        <p:pic>
          <p:nvPicPr>
            <p:cNvPr id="94" name="Imagen 93">
              <a:extLst>
                <a:ext uri="{FF2B5EF4-FFF2-40B4-BE49-F238E27FC236}">
                  <a16:creationId xmlns:a16="http://schemas.microsoft.com/office/drawing/2014/main" id="{9EBBF6A8-4312-4A77-92E2-F2D14389E9D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7796" b="51917" l="47125" r="75240"/>
                      </a14:imgEffect>
                    </a14:imgLayer>
                  </a14:imgProps>
                </a:ext>
                <a:ext uri="{28A0092B-C50C-407E-A947-70E740481C1C}">
                  <a14:useLocalDpi xmlns:a14="http://schemas.microsoft.com/office/drawing/2010/main" val="0"/>
                </a:ext>
              </a:extLst>
            </a:blip>
            <a:srcRect l="49418" t="28028" r="24675" b="49702"/>
            <a:stretch/>
          </p:blipFill>
          <p:spPr>
            <a:xfrm>
              <a:off x="8483884" y="1204537"/>
              <a:ext cx="686487" cy="590144"/>
            </a:xfrm>
            <a:prstGeom prst="rect">
              <a:avLst/>
            </a:prstGeom>
          </p:spPr>
        </p:pic>
      </p:grpSp>
      <p:grpSp>
        <p:nvGrpSpPr>
          <p:cNvPr id="133" name="Grupo 132">
            <a:extLst>
              <a:ext uri="{FF2B5EF4-FFF2-40B4-BE49-F238E27FC236}">
                <a16:creationId xmlns:a16="http://schemas.microsoft.com/office/drawing/2014/main" id="{91B62470-8D22-45BA-81F4-E77E7D3ADC66}"/>
              </a:ext>
            </a:extLst>
          </p:cNvPr>
          <p:cNvGrpSpPr/>
          <p:nvPr/>
        </p:nvGrpSpPr>
        <p:grpSpPr>
          <a:xfrm>
            <a:off x="5049906" y="3866934"/>
            <a:ext cx="3870000" cy="2160000"/>
            <a:chOff x="4491125" y="4382658"/>
            <a:chExt cx="3926974" cy="2150772"/>
          </a:xfrm>
        </p:grpSpPr>
        <p:grpSp>
          <p:nvGrpSpPr>
            <p:cNvPr id="116" name="Grupo 115">
              <a:extLst>
                <a:ext uri="{FF2B5EF4-FFF2-40B4-BE49-F238E27FC236}">
                  <a16:creationId xmlns:a16="http://schemas.microsoft.com/office/drawing/2014/main" id="{7C79B547-9F50-4F07-9BF9-C24E937B1BFF}"/>
                </a:ext>
              </a:extLst>
            </p:cNvPr>
            <p:cNvGrpSpPr>
              <a:grpSpLocks noChangeAspect="1"/>
            </p:cNvGrpSpPr>
            <p:nvPr/>
          </p:nvGrpSpPr>
          <p:grpSpPr>
            <a:xfrm>
              <a:off x="4491125" y="4382658"/>
              <a:ext cx="3852660" cy="2150772"/>
              <a:chOff x="5025319" y="1188502"/>
              <a:chExt cx="4223313" cy="2357691"/>
            </a:xfrm>
          </p:grpSpPr>
          <p:sp>
            <p:nvSpPr>
              <p:cNvPr id="117" name="Rectángulo 116">
                <a:extLst>
                  <a:ext uri="{FF2B5EF4-FFF2-40B4-BE49-F238E27FC236}">
                    <a16:creationId xmlns:a16="http://schemas.microsoft.com/office/drawing/2014/main" id="{6936C9A0-D456-4A20-89DA-5E271E2AC641}"/>
                  </a:ext>
                </a:extLst>
              </p:cNvPr>
              <p:cNvSpPr/>
              <p:nvPr/>
            </p:nvSpPr>
            <p:spPr>
              <a:xfrm>
                <a:off x="5025319" y="1188502"/>
                <a:ext cx="4223313" cy="235769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8" name="Triángulo isósceles 117">
                <a:extLst>
                  <a:ext uri="{FF2B5EF4-FFF2-40B4-BE49-F238E27FC236}">
                    <a16:creationId xmlns:a16="http://schemas.microsoft.com/office/drawing/2014/main" id="{362D8B77-CC9E-48D1-AF1D-477A12601944}"/>
                  </a:ext>
                </a:extLst>
              </p:cNvPr>
              <p:cNvSpPr/>
              <p:nvPr/>
            </p:nvSpPr>
            <p:spPr>
              <a:xfrm>
                <a:off x="5198034" y="1363235"/>
                <a:ext cx="383186" cy="327163"/>
              </a:xfrm>
              <a:prstGeom prst="triangl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9" name="CuadroTexto 118">
                <a:extLst>
                  <a:ext uri="{FF2B5EF4-FFF2-40B4-BE49-F238E27FC236}">
                    <a16:creationId xmlns:a16="http://schemas.microsoft.com/office/drawing/2014/main" id="{D9B205E9-0FD3-4102-9638-F6DA55D07E2A}"/>
                  </a:ext>
                </a:extLst>
              </p:cNvPr>
              <p:cNvSpPr txBox="1"/>
              <p:nvPr/>
            </p:nvSpPr>
            <p:spPr>
              <a:xfrm>
                <a:off x="5816030" y="1384010"/>
                <a:ext cx="1888958" cy="269909"/>
              </a:xfrm>
              <a:prstGeom prst="rect">
                <a:avLst/>
              </a:prstGeom>
              <a:noFill/>
            </p:spPr>
            <p:txBody>
              <a:bodyPr wrap="square" rtlCol="0">
                <a:spAutoFit/>
              </a:bodyPr>
              <a:lstStyle/>
              <a:p>
                <a:r>
                  <a:rPr lang="es-ES" sz="1000" dirty="0"/>
                  <a:t>Mutaciones entre sí: N0</a:t>
                </a:r>
              </a:p>
            </p:txBody>
          </p:sp>
          <p:sp>
            <p:nvSpPr>
              <p:cNvPr id="120" name="Rectángulo 119">
                <a:extLst>
                  <a:ext uri="{FF2B5EF4-FFF2-40B4-BE49-F238E27FC236}">
                    <a16:creationId xmlns:a16="http://schemas.microsoft.com/office/drawing/2014/main" id="{7669D8D6-FA5C-4C35-9908-B91C870C1E29}"/>
                  </a:ext>
                </a:extLst>
              </p:cNvPr>
              <p:cNvSpPr/>
              <p:nvPr/>
            </p:nvSpPr>
            <p:spPr>
              <a:xfrm>
                <a:off x="5196789" y="1761691"/>
                <a:ext cx="612000" cy="18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CuadroTexto 120">
                <a:extLst>
                  <a:ext uri="{FF2B5EF4-FFF2-40B4-BE49-F238E27FC236}">
                    <a16:creationId xmlns:a16="http://schemas.microsoft.com/office/drawing/2014/main" id="{AD5A9865-06E2-40A7-85BF-24B36275F580}"/>
                  </a:ext>
                </a:extLst>
              </p:cNvPr>
              <p:cNvSpPr txBox="1"/>
              <p:nvPr/>
            </p:nvSpPr>
            <p:spPr>
              <a:xfrm>
                <a:off x="5816030" y="1715930"/>
                <a:ext cx="2293578" cy="269909"/>
              </a:xfrm>
              <a:prstGeom prst="rect">
                <a:avLst/>
              </a:prstGeom>
              <a:noFill/>
            </p:spPr>
            <p:txBody>
              <a:bodyPr wrap="square" rtlCol="0">
                <a:spAutoFit/>
              </a:bodyPr>
              <a:lstStyle/>
              <a:p>
                <a:r>
                  <a:rPr lang="es-ES" sz="1000" dirty="0"/>
                  <a:t>Mutaciones con Edad: NO</a:t>
                </a:r>
              </a:p>
            </p:txBody>
          </p:sp>
          <p:sp>
            <p:nvSpPr>
              <p:cNvPr id="122" name="Rectángulo 121">
                <a:extLst>
                  <a:ext uri="{FF2B5EF4-FFF2-40B4-BE49-F238E27FC236}">
                    <a16:creationId xmlns:a16="http://schemas.microsoft.com/office/drawing/2014/main" id="{13C0E971-A0FF-4EBD-9652-713F97D6DE38}"/>
                  </a:ext>
                </a:extLst>
              </p:cNvPr>
              <p:cNvSpPr/>
              <p:nvPr/>
            </p:nvSpPr>
            <p:spPr>
              <a:xfrm>
                <a:off x="5190932" y="2266337"/>
                <a:ext cx="612000" cy="18000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3" name="Rectángulo 122">
                <a:extLst>
                  <a:ext uri="{FF2B5EF4-FFF2-40B4-BE49-F238E27FC236}">
                    <a16:creationId xmlns:a16="http://schemas.microsoft.com/office/drawing/2014/main" id="{7050F594-43FD-493E-B1CA-942D82659411}"/>
                  </a:ext>
                </a:extLst>
              </p:cNvPr>
              <p:cNvSpPr/>
              <p:nvPr/>
            </p:nvSpPr>
            <p:spPr>
              <a:xfrm>
                <a:off x="5196391" y="2012984"/>
                <a:ext cx="612000" cy="1800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Rectángulo 123">
                <a:extLst>
                  <a:ext uri="{FF2B5EF4-FFF2-40B4-BE49-F238E27FC236}">
                    <a16:creationId xmlns:a16="http://schemas.microsoft.com/office/drawing/2014/main" id="{8F0EC9C0-E1BC-43B6-BE6C-9C8369F9BE55}"/>
                  </a:ext>
                </a:extLst>
              </p:cNvPr>
              <p:cNvSpPr/>
              <p:nvPr/>
            </p:nvSpPr>
            <p:spPr>
              <a:xfrm>
                <a:off x="5190932" y="3019656"/>
                <a:ext cx="180000" cy="180000"/>
              </a:xfrm>
              <a:prstGeom prst="rect">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5" name="Rectángulo 124">
                <a:extLst>
                  <a:ext uri="{FF2B5EF4-FFF2-40B4-BE49-F238E27FC236}">
                    <a16:creationId xmlns:a16="http://schemas.microsoft.com/office/drawing/2014/main" id="{B1FDA605-B49B-4091-9070-BB8188B46ABF}"/>
                  </a:ext>
                </a:extLst>
              </p:cNvPr>
              <p:cNvSpPr/>
              <p:nvPr/>
            </p:nvSpPr>
            <p:spPr>
              <a:xfrm>
                <a:off x="5190932" y="2519631"/>
                <a:ext cx="180000" cy="180000"/>
              </a:xfrm>
              <a:prstGeom prst="rect">
                <a:avLst/>
              </a:prstGeom>
              <a:noFill/>
              <a:ln w="19050">
                <a:solidFill>
                  <a:srgbClr val="F49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6" name="Rectángulo 125">
                <a:extLst>
                  <a:ext uri="{FF2B5EF4-FFF2-40B4-BE49-F238E27FC236}">
                    <a16:creationId xmlns:a16="http://schemas.microsoft.com/office/drawing/2014/main" id="{01847DDD-3BB3-4E59-80D4-9350E12C0C0F}"/>
                  </a:ext>
                </a:extLst>
              </p:cNvPr>
              <p:cNvSpPr/>
              <p:nvPr/>
            </p:nvSpPr>
            <p:spPr>
              <a:xfrm>
                <a:off x="5190932" y="2768923"/>
                <a:ext cx="180000" cy="180000"/>
              </a:xfrm>
              <a:prstGeom prst="rect">
                <a:avLst/>
              </a:prstGeom>
              <a:noFill/>
              <a:ln w="19050">
                <a:solidFill>
                  <a:srgbClr val="42D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CuadroTexto 126">
                <a:extLst>
                  <a:ext uri="{FF2B5EF4-FFF2-40B4-BE49-F238E27FC236}">
                    <a16:creationId xmlns:a16="http://schemas.microsoft.com/office/drawing/2014/main" id="{4921E09F-8185-46B5-9321-741ADBDFC6EB}"/>
                  </a:ext>
                </a:extLst>
              </p:cNvPr>
              <p:cNvSpPr txBox="1"/>
              <p:nvPr/>
            </p:nvSpPr>
            <p:spPr>
              <a:xfrm>
                <a:off x="5816030" y="1996933"/>
                <a:ext cx="2469865" cy="269909"/>
              </a:xfrm>
              <a:prstGeom prst="rect">
                <a:avLst/>
              </a:prstGeom>
              <a:noFill/>
            </p:spPr>
            <p:txBody>
              <a:bodyPr wrap="square" rtlCol="0">
                <a:spAutoFit/>
              </a:bodyPr>
              <a:lstStyle/>
              <a:p>
                <a:r>
                  <a:rPr lang="es-ES" sz="1000" dirty="0"/>
                  <a:t>Mutaciones con Supervivencia: NO</a:t>
                </a:r>
              </a:p>
            </p:txBody>
          </p:sp>
          <p:sp>
            <p:nvSpPr>
              <p:cNvPr id="128" name="CuadroTexto 127">
                <a:extLst>
                  <a:ext uri="{FF2B5EF4-FFF2-40B4-BE49-F238E27FC236}">
                    <a16:creationId xmlns:a16="http://schemas.microsoft.com/office/drawing/2014/main" id="{02C9AE9B-81B8-4348-96C4-F81885C91270}"/>
                  </a:ext>
                </a:extLst>
              </p:cNvPr>
              <p:cNvSpPr txBox="1"/>
              <p:nvPr/>
            </p:nvSpPr>
            <p:spPr>
              <a:xfrm>
                <a:off x="5823071" y="2225424"/>
                <a:ext cx="3425561" cy="269909"/>
              </a:xfrm>
              <a:prstGeom prst="rect">
                <a:avLst/>
              </a:prstGeom>
              <a:noFill/>
            </p:spPr>
            <p:txBody>
              <a:bodyPr wrap="square" rtlCol="0">
                <a:spAutoFit/>
              </a:bodyPr>
              <a:lstStyle/>
              <a:p>
                <a:r>
                  <a:rPr lang="es-ES" sz="1000" dirty="0"/>
                  <a:t>Cantidad de Mutaciones con Tipo de Mutaciones: NO</a:t>
                </a:r>
              </a:p>
            </p:txBody>
          </p:sp>
          <p:sp>
            <p:nvSpPr>
              <p:cNvPr id="129" name="CuadroTexto 128">
                <a:extLst>
                  <a:ext uri="{FF2B5EF4-FFF2-40B4-BE49-F238E27FC236}">
                    <a16:creationId xmlns:a16="http://schemas.microsoft.com/office/drawing/2014/main" id="{99208B7C-8B0D-4582-9FE1-CB7FEFA139F4}"/>
                  </a:ext>
                </a:extLst>
              </p:cNvPr>
              <p:cNvSpPr txBox="1"/>
              <p:nvPr/>
            </p:nvSpPr>
            <p:spPr>
              <a:xfrm>
                <a:off x="5816030" y="2475298"/>
                <a:ext cx="1817494" cy="246221"/>
              </a:xfrm>
              <a:prstGeom prst="rect">
                <a:avLst/>
              </a:prstGeom>
              <a:noFill/>
            </p:spPr>
            <p:txBody>
              <a:bodyPr wrap="square" rtlCol="0">
                <a:spAutoFit/>
              </a:bodyPr>
              <a:lstStyle/>
              <a:p>
                <a:r>
                  <a:rPr lang="es-ES" sz="1000" dirty="0"/>
                  <a:t>Supervivencia con Edad: NO</a:t>
                </a:r>
              </a:p>
            </p:txBody>
          </p:sp>
          <p:sp>
            <p:nvSpPr>
              <p:cNvPr id="130" name="CuadroTexto 129">
                <a:extLst>
                  <a:ext uri="{FF2B5EF4-FFF2-40B4-BE49-F238E27FC236}">
                    <a16:creationId xmlns:a16="http://schemas.microsoft.com/office/drawing/2014/main" id="{D03BFEC8-F7EF-4F0D-9ED7-4C8CEFC2B08C}"/>
                  </a:ext>
                </a:extLst>
              </p:cNvPr>
              <p:cNvSpPr txBox="1"/>
              <p:nvPr/>
            </p:nvSpPr>
            <p:spPr>
              <a:xfrm>
                <a:off x="5816028" y="2729091"/>
                <a:ext cx="3134704" cy="269909"/>
              </a:xfrm>
              <a:prstGeom prst="rect">
                <a:avLst/>
              </a:prstGeom>
              <a:noFill/>
            </p:spPr>
            <p:txBody>
              <a:bodyPr wrap="square" rtlCol="0">
                <a:spAutoFit/>
              </a:bodyPr>
              <a:lstStyle/>
              <a:p>
                <a:r>
                  <a:rPr lang="es-ES" sz="1000" dirty="0"/>
                  <a:t>Supervivencia con Cantidad de Mutaciones: NO</a:t>
                </a:r>
              </a:p>
            </p:txBody>
          </p:sp>
          <p:sp>
            <p:nvSpPr>
              <p:cNvPr id="131" name="CuadroTexto 130">
                <a:extLst>
                  <a:ext uri="{FF2B5EF4-FFF2-40B4-BE49-F238E27FC236}">
                    <a16:creationId xmlns:a16="http://schemas.microsoft.com/office/drawing/2014/main" id="{1F4CA746-EA29-47E1-BB0A-6B8E5F96580E}"/>
                  </a:ext>
                </a:extLst>
              </p:cNvPr>
              <p:cNvSpPr txBox="1"/>
              <p:nvPr/>
            </p:nvSpPr>
            <p:spPr>
              <a:xfrm>
                <a:off x="5812344" y="2982095"/>
                <a:ext cx="2341200" cy="246221"/>
              </a:xfrm>
              <a:prstGeom prst="rect">
                <a:avLst/>
              </a:prstGeom>
              <a:noFill/>
            </p:spPr>
            <p:txBody>
              <a:bodyPr wrap="square" rtlCol="0">
                <a:spAutoFit/>
              </a:bodyPr>
              <a:lstStyle/>
              <a:p>
                <a:r>
                  <a:rPr lang="es-ES" sz="1000" dirty="0"/>
                  <a:t>Supervivencia con  Edad: NO</a:t>
                </a:r>
              </a:p>
            </p:txBody>
          </p:sp>
        </p:grpSp>
        <p:pic>
          <p:nvPicPr>
            <p:cNvPr id="93" name="Imagen 92">
              <a:extLst>
                <a:ext uri="{FF2B5EF4-FFF2-40B4-BE49-F238E27FC236}">
                  <a16:creationId xmlns:a16="http://schemas.microsoft.com/office/drawing/2014/main" id="{7B542B5D-3C1B-43BE-AB04-54FEBAB04272}"/>
                </a:ext>
              </a:extLst>
            </p:cNvPr>
            <p:cNvPicPr>
              <a:picLocks noChangeAspect="1"/>
            </p:cNvPicPr>
            <p:nvPr/>
          </p:nvPicPr>
          <p:blipFill rotWithShape="1">
            <a:blip r:embed="rId7">
              <a:extLst>
                <a:ext uri="{BEBA8EAE-BF5A-486C-A8C5-ECC9F3942E4B}">
                  <a14:imgProps xmlns:a14="http://schemas.microsoft.com/office/drawing/2010/main">
                    <a14:imgLayer r:embed="rId6">
                      <a14:imgEffect>
                        <a14:backgroundRemoval t="29553" b="47125" l="4313" r="29553"/>
                      </a14:imgEffect>
                    </a14:imgLayer>
                  </a14:imgProps>
                </a:ext>
                <a:ext uri="{28A0092B-C50C-407E-A947-70E740481C1C}">
                  <a14:useLocalDpi xmlns:a14="http://schemas.microsoft.com/office/drawing/2010/main" val="0"/>
                </a:ext>
              </a:extLst>
            </a:blip>
            <a:srcRect l="4416" t="30291" r="70367" b="53019"/>
            <a:stretch/>
          </p:blipFill>
          <p:spPr>
            <a:xfrm>
              <a:off x="7666295" y="4454975"/>
              <a:ext cx="751804" cy="497561"/>
            </a:xfrm>
            <a:prstGeom prst="rect">
              <a:avLst/>
            </a:prstGeom>
          </p:spPr>
        </p:pic>
      </p:grpSp>
      <p:grpSp>
        <p:nvGrpSpPr>
          <p:cNvPr id="151" name="Grupo 150">
            <a:extLst>
              <a:ext uri="{FF2B5EF4-FFF2-40B4-BE49-F238E27FC236}">
                <a16:creationId xmlns:a16="http://schemas.microsoft.com/office/drawing/2014/main" id="{CCFAA357-7509-4A01-9DBC-0F8978B4C5E0}"/>
              </a:ext>
            </a:extLst>
          </p:cNvPr>
          <p:cNvGrpSpPr>
            <a:grpSpLocks noChangeAspect="1"/>
          </p:cNvGrpSpPr>
          <p:nvPr/>
        </p:nvGrpSpPr>
        <p:grpSpPr>
          <a:xfrm>
            <a:off x="338910" y="746256"/>
            <a:ext cx="4139703" cy="2886625"/>
            <a:chOff x="100785" y="660531"/>
            <a:chExt cx="4139703" cy="2886625"/>
          </a:xfrm>
        </p:grpSpPr>
        <p:pic>
          <p:nvPicPr>
            <p:cNvPr id="63" name="Imagen 62">
              <a:extLst>
                <a:ext uri="{FF2B5EF4-FFF2-40B4-BE49-F238E27FC236}">
                  <a16:creationId xmlns:a16="http://schemas.microsoft.com/office/drawing/2014/main" id="{E8580D42-01EA-43CD-A974-42E262F9B169}"/>
                </a:ext>
              </a:extLst>
            </p:cNvPr>
            <p:cNvPicPr>
              <a:picLocks noChangeAspect="1"/>
            </p:cNvPicPr>
            <p:nvPr/>
          </p:nvPicPr>
          <p:blipFill rotWithShape="1">
            <a:blip r:embed="rId8">
              <a:extLst>
                <a:ext uri="{28A0092B-C50C-407E-A947-70E740481C1C}">
                  <a14:useLocalDpi xmlns:a14="http://schemas.microsoft.com/office/drawing/2010/main" val="0"/>
                </a:ext>
              </a:extLst>
            </a:blip>
            <a:srcRect l="49418" t="28028" r="27400" b="49702"/>
            <a:stretch/>
          </p:blipFill>
          <p:spPr>
            <a:xfrm>
              <a:off x="117759" y="660531"/>
              <a:ext cx="549544" cy="527971"/>
            </a:xfrm>
            <a:prstGeom prst="rect">
              <a:avLst/>
            </a:prstGeom>
          </p:spPr>
        </p:pic>
        <p:pic>
          <p:nvPicPr>
            <p:cNvPr id="16" name="Imagen 15">
              <a:extLst>
                <a:ext uri="{FF2B5EF4-FFF2-40B4-BE49-F238E27FC236}">
                  <a16:creationId xmlns:a16="http://schemas.microsoft.com/office/drawing/2014/main" id="{B7C03CA0-E5A3-40A3-B537-44D7366297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85" y="667156"/>
              <a:ext cx="3762726" cy="2880000"/>
            </a:xfrm>
            <a:prstGeom prst="rect">
              <a:avLst/>
            </a:prstGeom>
          </p:spPr>
        </p:pic>
        <p:grpSp>
          <p:nvGrpSpPr>
            <p:cNvPr id="30" name="Grupo 29">
              <a:extLst>
                <a:ext uri="{FF2B5EF4-FFF2-40B4-BE49-F238E27FC236}">
                  <a16:creationId xmlns:a16="http://schemas.microsoft.com/office/drawing/2014/main" id="{096D5D6D-FA89-47BE-8EC0-AA24AD56694F}"/>
                </a:ext>
              </a:extLst>
            </p:cNvPr>
            <p:cNvGrpSpPr/>
            <p:nvPr/>
          </p:nvGrpSpPr>
          <p:grpSpPr>
            <a:xfrm>
              <a:off x="789158" y="708078"/>
              <a:ext cx="2127506" cy="1718963"/>
              <a:chOff x="-2895600" y="888998"/>
              <a:chExt cx="4919856" cy="3975102"/>
            </a:xfrm>
          </p:grpSpPr>
          <p:cxnSp>
            <p:nvCxnSpPr>
              <p:cNvPr id="19" name="Conector recto 18">
                <a:extLst>
                  <a:ext uri="{FF2B5EF4-FFF2-40B4-BE49-F238E27FC236}">
                    <a16:creationId xmlns:a16="http://schemas.microsoft.com/office/drawing/2014/main" id="{2BFD9C1D-DA11-4692-A582-75737A91A923}"/>
                  </a:ext>
                </a:extLst>
              </p:cNvPr>
              <p:cNvCxnSpPr>
                <a:cxnSpLocks/>
              </p:cNvCxnSpPr>
              <p:nvPr/>
            </p:nvCxnSpPr>
            <p:spPr>
              <a:xfrm>
                <a:off x="-2895600" y="888998"/>
                <a:ext cx="4919856" cy="3975102"/>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0" name="Conector recto 19">
                <a:extLst>
                  <a:ext uri="{FF2B5EF4-FFF2-40B4-BE49-F238E27FC236}">
                    <a16:creationId xmlns:a16="http://schemas.microsoft.com/office/drawing/2014/main" id="{15206055-49A0-4F74-953A-87EFBDD0D404}"/>
                  </a:ext>
                </a:extLst>
              </p:cNvPr>
              <p:cNvCxnSpPr>
                <a:cxnSpLocks/>
              </p:cNvCxnSpPr>
              <p:nvPr/>
            </p:nvCxnSpPr>
            <p:spPr>
              <a:xfrm>
                <a:off x="-2895600" y="4864100"/>
                <a:ext cx="491985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3" name="Conector recto 22">
                <a:extLst>
                  <a:ext uri="{FF2B5EF4-FFF2-40B4-BE49-F238E27FC236}">
                    <a16:creationId xmlns:a16="http://schemas.microsoft.com/office/drawing/2014/main" id="{D3EECD53-FAA3-4509-B964-E9CAF45FD8E7}"/>
                  </a:ext>
                </a:extLst>
              </p:cNvPr>
              <p:cNvCxnSpPr>
                <a:cxnSpLocks/>
              </p:cNvCxnSpPr>
              <p:nvPr/>
            </p:nvCxnSpPr>
            <p:spPr>
              <a:xfrm flipV="1">
                <a:off x="-2882900" y="888999"/>
                <a:ext cx="0" cy="3975101"/>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grpSp>
        <p:sp>
          <p:nvSpPr>
            <p:cNvPr id="43" name="Rectángulo 42">
              <a:extLst>
                <a:ext uri="{FF2B5EF4-FFF2-40B4-BE49-F238E27FC236}">
                  <a16:creationId xmlns:a16="http://schemas.microsoft.com/office/drawing/2014/main" id="{9B02E7B2-0A47-447D-98F4-7F3E75537105}"/>
                </a:ext>
              </a:extLst>
            </p:cNvPr>
            <p:cNvSpPr/>
            <p:nvPr/>
          </p:nvSpPr>
          <p:spPr>
            <a:xfrm>
              <a:off x="789158" y="2437338"/>
              <a:ext cx="2113006" cy="137296"/>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Rectángulo 43">
              <a:extLst>
                <a:ext uri="{FF2B5EF4-FFF2-40B4-BE49-F238E27FC236}">
                  <a16:creationId xmlns:a16="http://schemas.microsoft.com/office/drawing/2014/main" id="{5A5E5C03-6596-43D6-A8D6-C85872DAACDF}"/>
                </a:ext>
              </a:extLst>
            </p:cNvPr>
            <p:cNvSpPr/>
            <p:nvPr/>
          </p:nvSpPr>
          <p:spPr>
            <a:xfrm>
              <a:off x="790184" y="2585298"/>
              <a:ext cx="2113006" cy="143243"/>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Rectángulo 44">
              <a:extLst>
                <a:ext uri="{FF2B5EF4-FFF2-40B4-BE49-F238E27FC236}">
                  <a16:creationId xmlns:a16="http://schemas.microsoft.com/office/drawing/2014/main" id="{FCD43C58-D50B-401D-955D-2C849EEA0F5D}"/>
                </a:ext>
              </a:extLst>
            </p:cNvPr>
            <p:cNvSpPr/>
            <p:nvPr/>
          </p:nvSpPr>
          <p:spPr>
            <a:xfrm>
              <a:off x="789158" y="2738021"/>
              <a:ext cx="2113006" cy="122874"/>
            </a:xfrm>
            <a:prstGeom prst="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ectángulo 45">
              <a:extLst>
                <a:ext uri="{FF2B5EF4-FFF2-40B4-BE49-F238E27FC236}">
                  <a16:creationId xmlns:a16="http://schemas.microsoft.com/office/drawing/2014/main" id="{7C50E781-A9BD-4110-908C-B93C417A11C2}"/>
                </a:ext>
              </a:extLst>
            </p:cNvPr>
            <p:cNvSpPr/>
            <p:nvPr/>
          </p:nvSpPr>
          <p:spPr>
            <a:xfrm>
              <a:off x="2914604" y="2578067"/>
              <a:ext cx="166733" cy="137296"/>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Rectángulo 46">
              <a:extLst>
                <a:ext uri="{FF2B5EF4-FFF2-40B4-BE49-F238E27FC236}">
                  <a16:creationId xmlns:a16="http://schemas.microsoft.com/office/drawing/2014/main" id="{989554E1-C185-4D5C-A418-6D0D04C300A9}"/>
                </a:ext>
              </a:extLst>
            </p:cNvPr>
            <p:cNvSpPr/>
            <p:nvPr/>
          </p:nvSpPr>
          <p:spPr>
            <a:xfrm>
              <a:off x="2914604" y="2725658"/>
              <a:ext cx="166733" cy="137296"/>
            </a:xfrm>
            <a:prstGeom prst="rect">
              <a:avLst/>
            </a:prstGeom>
            <a:noFill/>
            <a:ln w="12700">
              <a:solidFill>
                <a:srgbClr val="F49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Rectángulo 47">
              <a:extLst>
                <a:ext uri="{FF2B5EF4-FFF2-40B4-BE49-F238E27FC236}">
                  <a16:creationId xmlns:a16="http://schemas.microsoft.com/office/drawing/2014/main" id="{834C7668-0BD1-4BEF-BDAB-E6BD8BCC148C}"/>
                </a:ext>
              </a:extLst>
            </p:cNvPr>
            <p:cNvSpPr/>
            <p:nvPr/>
          </p:nvSpPr>
          <p:spPr>
            <a:xfrm>
              <a:off x="3092750" y="2728400"/>
              <a:ext cx="166733" cy="137296"/>
            </a:xfrm>
            <a:prstGeom prst="rect">
              <a:avLst/>
            </a:prstGeom>
            <a:noFill/>
            <a:ln w="12700">
              <a:solidFill>
                <a:srgbClr val="42D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92" name="Grupo 91">
              <a:extLst>
                <a:ext uri="{FF2B5EF4-FFF2-40B4-BE49-F238E27FC236}">
                  <a16:creationId xmlns:a16="http://schemas.microsoft.com/office/drawing/2014/main" id="{372DC3AC-5CF3-4B78-BEF8-80239ADF4AA8}"/>
                </a:ext>
              </a:extLst>
            </p:cNvPr>
            <p:cNvGrpSpPr/>
            <p:nvPr/>
          </p:nvGrpSpPr>
          <p:grpSpPr>
            <a:xfrm>
              <a:off x="3863511" y="708078"/>
              <a:ext cx="376977" cy="2152817"/>
              <a:chOff x="3863511" y="708078"/>
              <a:chExt cx="376977" cy="2152817"/>
            </a:xfrm>
          </p:grpSpPr>
          <p:sp>
            <p:nvSpPr>
              <p:cNvPr id="83" name="Cerrar corchete 82">
                <a:extLst>
                  <a:ext uri="{FF2B5EF4-FFF2-40B4-BE49-F238E27FC236}">
                    <a16:creationId xmlns:a16="http://schemas.microsoft.com/office/drawing/2014/main" id="{5C6C844F-80DE-46B0-86AC-07D5A620BE00}"/>
                  </a:ext>
                </a:extLst>
              </p:cNvPr>
              <p:cNvSpPr/>
              <p:nvPr/>
            </p:nvSpPr>
            <p:spPr>
              <a:xfrm>
                <a:off x="3863511" y="708078"/>
                <a:ext cx="45719" cy="857734"/>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84" name="Cerrar corchete 83">
                <a:extLst>
                  <a:ext uri="{FF2B5EF4-FFF2-40B4-BE49-F238E27FC236}">
                    <a16:creationId xmlns:a16="http://schemas.microsoft.com/office/drawing/2014/main" id="{AB369DCF-507C-48B1-A58A-EAAE9AF3C3D3}"/>
                  </a:ext>
                </a:extLst>
              </p:cNvPr>
              <p:cNvSpPr/>
              <p:nvPr/>
            </p:nvSpPr>
            <p:spPr>
              <a:xfrm>
                <a:off x="3865417" y="1600895"/>
                <a:ext cx="45719" cy="1260000"/>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85" name="CuadroTexto 84">
                <a:extLst>
                  <a:ext uri="{FF2B5EF4-FFF2-40B4-BE49-F238E27FC236}">
                    <a16:creationId xmlns:a16="http://schemas.microsoft.com/office/drawing/2014/main" id="{48007912-15F4-4676-A0BD-1DC5EC1ABFC7}"/>
                  </a:ext>
                </a:extLst>
              </p:cNvPr>
              <p:cNvSpPr txBox="1"/>
              <p:nvPr/>
            </p:nvSpPr>
            <p:spPr>
              <a:xfrm rot="16200000">
                <a:off x="3729724" y="1029222"/>
                <a:ext cx="790347" cy="215444"/>
              </a:xfrm>
              <a:prstGeom prst="rect">
                <a:avLst/>
              </a:prstGeom>
              <a:noFill/>
            </p:spPr>
            <p:txBody>
              <a:bodyPr wrap="square" rtlCol="0">
                <a:spAutoFit/>
              </a:bodyPr>
              <a:lstStyle/>
              <a:p>
                <a:pPr algn="ctr"/>
                <a:r>
                  <a:rPr lang="es-ES" sz="800" dirty="0"/>
                  <a:t>Existe relación</a:t>
                </a:r>
              </a:p>
            </p:txBody>
          </p:sp>
          <p:sp>
            <p:nvSpPr>
              <p:cNvPr id="86" name="CuadroTexto 85">
                <a:extLst>
                  <a:ext uri="{FF2B5EF4-FFF2-40B4-BE49-F238E27FC236}">
                    <a16:creationId xmlns:a16="http://schemas.microsoft.com/office/drawing/2014/main" id="{C83F5FC1-F6B1-49B4-8554-F5F1FE8797B4}"/>
                  </a:ext>
                </a:extLst>
              </p:cNvPr>
              <p:cNvSpPr txBox="1"/>
              <p:nvPr/>
            </p:nvSpPr>
            <p:spPr>
              <a:xfrm rot="16200000">
                <a:off x="3651303" y="2135432"/>
                <a:ext cx="962925" cy="215444"/>
              </a:xfrm>
              <a:prstGeom prst="rect">
                <a:avLst/>
              </a:prstGeom>
              <a:noFill/>
            </p:spPr>
            <p:txBody>
              <a:bodyPr wrap="square" rtlCol="0">
                <a:spAutoFit/>
              </a:bodyPr>
              <a:lstStyle/>
              <a:p>
                <a:pPr algn="ctr"/>
                <a:r>
                  <a:rPr lang="es-ES" sz="800" dirty="0"/>
                  <a:t>No Existe relación</a:t>
                </a:r>
              </a:p>
            </p:txBody>
          </p:sp>
        </p:grpSp>
        <p:grpSp>
          <p:nvGrpSpPr>
            <p:cNvPr id="140" name="Grupo 139">
              <a:extLst>
                <a:ext uri="{FF2B5EF4-FFF2-40B4-BE49-F238E27FC236}">
                  <a16:creationId xmlns:a16="http://schemas.microsoft.com/office/drawing/2014/main" id="{0D7C0E31-40CA-40E1-83DF-3D9ECD6787DD}"/>
                </a:ext>
              </a:extLst>
            </p:cNvPr>
            <p:cNvGrpSpPr>
              <a:grpSpLocks noChangeAspect="1"/>
            </p:cNvGrpSpPr>
            <p:nvPr/>
          </p:nvGrpSpPr>
          <p:grpSpPr>
            <a:xfrm rot="16200000">
              <a:off x="-130822" y="1650883"/>
              <a:ext cx="835433" cy="324000"/>
              <a:chOff x="8902566" y="5518845"/>
              <a:chExt cx="1191730" cy="462180"/>
            </a:xfrm>
          </p:grpSpPr>
          <p:pic>
            <p:nvPicPr>
              <p:cNvPr id="137" name="Imagen 136">
                <a:extLst>
                  <a:ext uri="{FF2B5EF4-FFF2-40B4-BE49-F238E27FC236}">
                    <a16:creationId xmlns:a16="http://schemas.microsoft.com/office/drawing/2014/main" id="{2D1003FB-EC75-4862-9D1A-42AA0A70A2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67416" y="5521862"/>
                <a:ext cx="214554" cy="387239"/>
              </a:xfrm>
              <a:prstGeom prst="rect">
                <a:avLst/>
              </a:prstGeom>
            </p:spPr>
          </p:pic>
          <p:pic>
            <p:nvPicPr>
              <p:cNvPr id="138" name="Imagen 137">
                <a:extLst>
                  <a:ext uri="{FF2B5EF4-FFF2-40B4-BE49-F238E27FC236}">
                    <a16:creationId xmlns:a16="http://schemas.microsoft.com/office/drawing/2014/main" id="{F407B54E-AC7A-4961-AA07-DE2BC3C663A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717760" y="5531319"/>
                <a:ext cx="376536" cy="426152"/>
              </a:xfrm>
              <a:prstGeom prst="rect">
                <a:avLst/>
              </a:prstGeom>
            </p:spPr>
          </p:pic>
          <p:pic>
            <p:nvPicPr>
              <p:cNvPr id="139" name="Imagen 138">
                <a:extLst>
                  <a:ext uri="{FF2B5EF4-FFF2-40B4-BE49-F238E27FC236}">
                    <a16:creationId xmlns:a16="http://schemas.microsoft.com/office/drawing/2014/main" id="{2AD2D1C7-CAD6-4153-B7BC-E943715D85D0}"/>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902566" y="5518845"/>
                <a:ext cx="265222" cy="462180"/>
              </a:xfrm>
              <a:prstGeom prst="rect">
                <a:avLst/>
              </a:prstGeom>
            </p:spPr>
          </p:pic>
        </p:grpSp>
        <p:grpSp>
          <p:nvGrpSpPr>
            <p:cNvPr id="141" name="Grupo 140">
              <a:extLst>
                <a:ext uri="{FF2B5EF4-FFF2-40B4-BE49-F238E27FC236}">
                  <a16:creationId xmlns:a16="http://schemas.microsoft.com/office/drawing/2014/main" id="{BF69D0EF-7A07-41ED-99FE-67F0AA36D30F}"/>
                </a:ext>
              </a:extLst>
            </p:cNvPr>
            <p:cNvGrpSpPr>
              <a:grpSpLocks noChangeAspect="1"/>
            </p:cNvGrpSpPr>
            <p:nvPr/>
          </p:nvGrpSpPr>
          <p:grpSpPr>
            <a:xfrm>
              <a:off x="1606538" y="3135300"/>
              <a:ext cx="835433" cy="324000"/>
              <a:chOff x="8902566" y="5518845"/>
              <a:chExt cx="1191730" cy="462180"/>
            </a:xfrm>
          </p:grpSpPr>
          <p:pic>
            <p:nvPicPr>
              <p:cNvPr id="142" name="Imagen 141">
                <a:extLst>
                  <a:ext uri="{FF2B5EF4-FFF2-40B4-BE49-F238E27FC236}">
                    <a16:creationId xmlns:a16="http://schemas.microsoft.com/office/drawing/2014/main" id="{7096E4B3-C1D1-4BE8-A885-26A3E7E389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67416" y="5521862"/>
                <a:ext cx="214554" cy="387239"/>
              </a:xfrm>
              <a:prstGeom prst="rect">
                <a:avLst/>
              </a:prstGeom>
            </p:spPr>
          </p:pic>
          <p:pic>
            <p:nvPicPr>
              <p:cNvPr id="143" name="Imagen 142">
                <a:extLst>
                  <a:ext uri="{FF2B5EF4-FFF2-40B4-BE49-F238E27FC236}">
                    <a16:creationId xmlns:a16="http://schemas.microsoft.com/office/drawing/2014/main" id="{5D2C7779-277D-4BE6-AB38-2669EF7C887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717760" y="5531319"/>
                <a:ext cx="376536" cy="426152"/>
              </a:xfrm>
              <a:prstGeom prst="rect">
                <a:avLst/>
              </a:prstGeom>
            </p:spPr>
          </p:pic>
          <p:pic>
            <p:nvPicPr>
              <p:cNvPr id="144" name="Imagen 143">
                <a:extLst>
                  <a:ext uri="{FF2B5EF4-FFF2-40B4-BE49-F238E27FC236}">
                    <a16:creationId xmlns:a16="http://schemas.microsoft.com/office/drawing/2014/main" id="{CE4BC8A6-3353-498D-8467-77D24AAFEE71}"/>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902566" y="5518845"/>
                <a:ext cx="265222" cy="462180"/>
              </a:xfrm>
              <a:prstGeom prst="rect">
                <a:avLst/>
              </a:prstGeom>
            </p:spPr>
          </p:pic>
        </p:grpSp>
      </p:grpSp>
      <p:grpSp>
        <p:nvGrpSpPr>
          <p:cNvPr id="150" name="Grupo 149">
            <a:extLst>
              <a:ext uri="{FF2B5EF4-FFF2-40B4-BE49-F238E27FC236}">
                <a16:creationId xmlns:a16="http://schemas.microsoft.com/office/drawing/2014/main" id="{0E62ECE9-035F-4B1D-8DF7-7A143E1F4E59}"/>
              </a:ext>
            </a:extLst>
          </p:cNvPr>
          <p:cNvGrpSpPr>
            <a:grpSpLocks noChangeAspect="1"/>
          </p:cNvGrpSpPr>
          <p:nvPr/>
        </p:nvGrpSpPr>
        <p:grpSpPr>
          <a:xfrm>
            <a:off x="277446" y="3778494"/>
            <a:ext cx="4224026" cy="2880000"/>
            <a:chOff x="39321" y="3826119"/>
            <a:chExt cx="4224026" cy="2880000"/>
          </a:xfrm>
        </p:grpSpPr>
        <p:pic>
          <p:nvPicPr>
            <p:cNvPr id="62" name="Imagen 61">
              <a:extLst>
                <a:ext uri="{FF2B5EF4-FFF2-40B4-BE49-F238E27FC236}">
                  <a16:creationId xmlns:a16="http://schemas.microsoft.com/office/drawing/2014/main" id="{46AB501A-1E8B-4B55-9534-83B777E39212}"/>
                </a:ext>
              </a:extLst>
            </p:cNvPr>
            <p:cNvPicPr>
              <a:picLocks noChangeAspect="1"/>
            </p:cNvPicPr>
            <p:nvPr/>
          </p:nvPicPr>
          <p:blipFill rotWithShape="1">
            <a:blip r:embed="rId8">
              <a:extLst>
                <a:ext uri="{28A0092B-C50C-407E-A947-70E740481C1C}">
                  <a14:useLocalDpi xmlns:a14="http://schemas.microsoft.com/office/drawing/2010/main" val="0"/>
                </a:ext>
              </a:extLst>
            </a:blip>
            <a:srcRect l="4416" t="30291" r="70367" b="53019"/>
            <a:stretch/>
          </p:blipFill>
          <p:spPr>
            <a:xfrm>
              <a:off x="39321" y="3871154"/>
              <a:ext cx="706421" cy="467525"/>
            </a:xfrm>
            <a:prstGeom prst="rect">
              <a:avLst/>
            </a:prstGeom>
          </p:spPr>
        </p:pic>
        <p:grpSp>
          <p:nvGrpSpPr>
            <p:cNvPr id="59" name="Grupo 58">
              <a:extLst>
                <a:ext uri="{FF2B5EF4-FFF2-40B4-BE49-F238E27FC236}">
                  <a16:creationId xmlns:a16="http://schemas.microsoft.com/office/drawing/2014/main" id="{F7D6B4FB-0C99-4F55-B504-88182037ABA6}"/>
                </a:ext>
              </a:extLst>
            </p:cNvPr>
            <p:cNvGrpSpPr/>
            <p:nvPr/>
          </p:nvGrpSpPr>
          <p:grpSpPr>
            <a:xfrm>
              <a:off x="142893" y="3826119"/>
              <a:ext cx="3762725" cy="2880000"/>
              <a:chOff x="142893" y="3826119"/>
              <a:chExt cx="3762725" cy="2880000"/>
            </a:xfrm>
          </p:grpSpPr>
          <p:pic>
            <p:nvPicPr>
              <p:cNvPr id="3" name="Imagen 2">
                <a:extLst>
                  <a:ext uri="{FF2B5EF4-FFF2-40B4-BE49-F238E27FC236}">
                    <a16:creationId xmlns:a16="http://schemas.microsoft.com/office/drawing/2014/main" id="{A2DD1638-CFEF-4D50-99B1-CD660BD8687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2893" y="3826119"/>
                <a:ext cx="3762725" cy="2880000"/>
              </a:xfrm>
              <a:prstGeom prst="rect">
                <a:avLst/>
              </a:prstGeom>
            </p:spPr>
          </p:pic>
          <p:cxnSp>
            <p:nvCxnSpPr>
              <p:cNvPr id="32" name="Conector recto 31">
                <a:extLst>
                  <a:ext uri="{FF2B5EF4-FFF2-40B4-BE49-F238E27FC236}">
                    <a16:creationId xmlns:a16="http://schemas.microsoft.com/office/drawing/2014/main" id="{8DC2A205-1494-488A-B178-1F10C454A0A6}"/>
                  </a:ext>
                </a:extLst>
              </p:cNvPr>
              <p:cNvCxnSpPr>
                <a:cxnSpLocks/>
              </p:cNvCxnSpPr>
              <p:nvPr/>
            </p:nvCxnSpPr>
            <p:spPr>
              <a:xfrm>
                <a:off x="835653" y="3871154"/>
                <a:ext cx="2220114" cy="1802722"/>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Conector recto 32">
                <a:extLst>
                  <a:ext uri="{FF2B5EF4-FFF2-40B4-BE49-F238E27FC236}">
                    <a16:creationId xmlns:a16="http://schemas.microsoft.com/office/drawing/2014/main" id="{F314022C-68C6-4646-B16A-707D57F242BD}"/>
                  </a:ext>
                </a:extLst>
              </p:cNvPr>
              <p:cNvCxnSpPr>
                <a:cxnSpLocks/>
              </p:cNvCxnSpPr>
              <p:nvPr/>
            </p:nvCxnSpPr>
            <p:spPr>
              <a:xfrm>
                <a:off x="830161" y="5673876"/>
                <a:ext cx="2225606" cy="0"/>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4" name="Conector recto 33">
                <a:extLst>
                  <a:ext uri="{FF2B5EF4-FFF2-40B4-BE49-F238E27FC236}">
                    <a16:creationId xmlns:a16="http://schemas.microsoft.com/office/drawing/2014/main" id="{AA610818-EAE4-447D-91C4-188BB523E53A}"/>
                  </a:ext>
                </a:extLst>
              </p:cNvPr>
              <p:cNvCxnSpPr>
                <a:cxnSpLocks/>
              </p:cNvCxnSpPr>
              <p:nvPr/>
            </p:nvCxnSpPr>
            <p:spPr>
              <a:xfrm flipV="1">
                <a:off x="835653" y="3871154"/>
                <a:ext cx="0" cy="1802722"/>
              </a:xfrm>
              <a:prstGeom prst="line">
                <a:avLst/>
              </a:prstGeom>
              <a:ln w="12700">
                <a:solidFill>
                  <a:srgbClr val="FF0000"/>
                </a:solidFill>
              </a:ln>
            </p:spPr>
            <p:style>
              <a:lnRef idx="1">
                <a:schemeClr val="accent2"/>
              </a:lnRef>
              <a:fillRef idx="0">
                <a:schemeClr val="accent2"/>
              </a:fillRef>
              <a:effectRef idx="0">
                <a:schemeClr val="accent2"/>
              </a:effectRef>
              <a:fontRef idx="minor">
                <a:schemeClr val="tx1"/>
              </a:fontRef>
            </p:style>
          </p:cxnSp>
          <p:sp>
            <p:nvSpPr>
              <p:cNvPr id="49" name="Rectángulo 48">
                <a:extLst>
                  <a:ext uri="{FF2B5EF4-FFF2-40B4-BE49-F238E27FC236}">
                    <a16:creationId xmlns:a16="http://schemas.microsoft.com/office/drawing/2014/main" id="{DD304F94-A88A-4468-B080-070EECFE3DC0}"/>
                  </a:ext>
                </a:extLst>
              </p:cNvPr>
              <p:cNvSpPr/>
              <p:nvPr/>
            </p:nvSpPr>
            <p:spPr>
              <a:xfrm>
                <a:off x="832902" y="5803745"/>
                <a:ext cx="2216129" cy="101356"/>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Rectángulo 49">
                <a:extLst>
                  <a:ext uri="{FF2B5EF4-FFF2-40B4-BE49-F238E27FC236}">
                    <a16:creationId xmlns:a16="http://schemas.microsoft.com/office/drawing/2014/main" id="{7873FED8-73C7-4675-9075-07BA4186B0A3}"/>
                  </a:ext>
                </a:extLst>
              </p:cNvPr>
              <p:cNvSpPr/>
              <p:nvPr/>
            </p:nvSpPr>
            <p:spPr>
              <a:xfrm>
                <a:off x="831961" y="5919542"/>
                <a:ext cx="2216041" cy="101356"/>
              </a:xfrm>
              <a:prstGeom prst="rect">
                <a:avLst/>
              </a:prstGeom>
              <a:noFill/>
              <a:ln w="127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Rectángulo 50">
                <a:extLst>
                  <a:ext uri="{FF2B5EF4-FFF2-40B4-BE49-F238E27FC236}">
                    <a16:creationId xmlns:a16="http://schemas.microsoft.com/office/drawing/2014/main" id="{05E5DC6B-84DB-44FF-B591-5B8EA33ECD5A}"/>
                  </a:ext>
                </a:extLst>
              </p:cNvPr>
              <p:cNvSpPr/>
              <p:nvPr/>
            </p:nvSpPr>
            <p:spPr>
              <a:xfrm>
                <a:off x="3055767" y="5802711"/>
                <a:ext cx="144447" cy="101356"/>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Rectángulo 51">
                <a:extLst>
                  <a:ext uri="{FF2B5EF4-FFF2-40B4-BE49-F238E27FC236}">
                    <a16:creationId xmlns:a16="http://schemas.microsoft.com/office/drawing/2014/main" id="{2A8E4325-D02F-4DD5-A24A-43D919BD5BBE}"/>
                  </a:ext>
                </a:extLst>
              </p:cNvPr>
              <p:cNvSpPr/>
              <p:nvPr/>
            </p:nvSpPr>
            <p:spPr>
              <a:xfrm>
                <a:off x="3055767" y="5914371"/>
                <a:ext cx="144447" cy="109616"/>
              </a:xfrm>
              <a:prstGeom prst="rect">
                <a:avLst/>
              </a:prstGeom>
              <a:noFill/>
              <a:ln w="12700">
                <a:solidFill>
                  <a:srgbClr val="F496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Rectángulo 52">
                <a:extLst>
                  <a:ext uri="{FF2B5EF4-FFF2-40B4-BE49-F238E27FC236}">
                    <a16:creationId xmlns:a16="http://schemas.microsoft.com/office/drawing/2014/main" id="{DD52B8BB-B030-4D99-8743-AB33A63CC7B1}"/>
                  </a:ext>
                </a:extLst>
              </p:cNvPr>
              <p:cNvSpPr/>
              <p:nvPr/>
            </p:nvSpPr>
            <p:spPr>
              <a:xfrm>
                <a:off x="3206950" y="5914371"/>
                <a:ext cx="131805" cy="110646"/>
              </a:xfrm>
              <a:prstGeom prst="rect">
                <a:avLst/>
              </a:prstGeom>
              <a:noFill/>
              <a:ln w="12700">
                <a:solidFill>
                  <a:srgbClr val="42D6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Rectángulo 53">
                <a:extLst>
                  <a:ext uri="{FF2B5EF4-FFF2-40B4-BE49-F238E27FC236}">
                    <a16:creationId xmlns:a16="http://schemas.microsoft.com/office/drawing/2014/main" id="{2A5BAD49-7993-4FAB-A7BA-8C8DB3F0D1B9}"/>
                  </a:ext>
                </a:extLst>
              </p:cNvPr>
              <p:cNvSpPr/>
              <p:nvPr/>
            </p:nvSpPr>
            <p:spPr>
              <a:xfrm>
                <a:off x="831872" y="5680973"/>
                <a:ext cx="2223895" cy="110072"/>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91" name="Grupo 90">
              <a:extLst>
                <a:ext uri="{FF2B5EF4-FFF2-40B4-BE49-F238E27FC236}">
                  <a16:creationId xmlns:a16="http://schemas.microsoft.com/office/drawing/2014/main" id="{84700488-D04F-4108-A01C-992DA4AFEC00}"/>
                </a:ext>
              </a:extLst>
            </p:cNvPr>
            <p:cNvGrpSpPr/>
            <p:nvPr/>
          </p:nvGrpSpPr>
          <p:grpSpPr>
            <a:xfrm>
              <a:off x="3886370" y="3879716"/>
              <a:ext cx="376977" cy="2152817"/>
              <a:chOff x="3869861" y="3857678"/>
              <a:chExt cx="376977" cy="2152817"/>
            </a:xfrm>
          </p:grpSpPr>
          <p:sp>
            <p:nvSpPr>
              <p:cNvPr id="87" name="Cerrar corchete 86">
                <a:extLst>
                  <a:ext uri="{FF2B5EF4-FFF2-40B4-BE49-F238E27FC236}">
                    <a16:creationId xmlns:a16="http://schemas.microsoft.com/office/drawing/2014/main" id="{529452D2-64D3-4934-8C6C-7C40921ED5E4}"/>
                  </a:ext>
                </a:extLst>
              </p:cNvPr>
              <p:cNvSpPr/>
              <p:nvPr/>
            </p:nvSpPr>
            <p:spPr>
              <a:xfrm>
                <a:off x="3869861" y="3857678"/>
                <a:ext cx="45719" cy="857734"/>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88" name="Cerrar corchete 87">
                <a:extLst>
                  <a:ext uri="{FF2B5EF4-FFF2-40B4-BE49-F238E27FC236}">
                    <a16:creationId xmlns:a16="http://schemas.microsoft.com/office/drawing/2014/main" id="{8842EB50-0AB3-41EB-A692-8DA7837C2C4E}"/>
                  </a:ext>
                </a:extLst>
              </p:cNvPr>
              <p:cNvSpPr/>
              <p:nvPr/>
            </p:nvSpPr>
            <p:spPr>
              <a:xfrm>
                <a:off x="3871767" y="4750495"/>
                <a:ext cx="45719" cy="1260000"/>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s-ES"/>
              </a:p>
            </p:txBody>
          </p:sp>
          <p:sp>
            <p:nvSpPr>
              <p:cNvPr id="89" name="CuadroTexto 88">
                <a:extLst>
                  <a:ext uri="{FF2B5EF4-FFF2-40B4-BE49-F238E27FC236}">
                    <a16:creationId xmlns:a16="http://schemas.microsoft.com/office/drawing/2014/main" id="{9352360D-86D3-40CD-8DE0-3C6483F221FE}"/>
                  </a:ext>
                </a:extLst>
              </p:cNvPr>
              <p:cNvSpPr txBox="1"/>
              <p:nvPr/>
            </p:nvSpPr>
            <p:spPr>
              <a:xfrm rot="16200000">
                <a:off x="3736074" y="4178822"/>
                <a:ext cx="790347" cy="215444"/>
              </a:xfrm>
              <a:prstGeom prst="rect">
                <a:avLst/>
              </a:prstGeom>
              <a:noFill/>
            </p:spPr>
            <p:txBody>
              <a:bodyPr wrap="square" rtlCol="0">
                <a:spAutoFit/>
              </a:bodyPr>
              <a:lstStyle/>
              <a:p>
                <a:pPr algn="ctr"/>
                <a:r>
                  <a:rPr lang="es-ES" sz="800" dirty="0"/>
                  <a:t>Existe relación</a:t>
                </a:r>
              </a:p>
            </p:txBody>
          </p:sp>
          <p:sp>
            <p:nvSpPr>
              <p:cNvPr id="90" name="CuadroTexto 89">
                <a:extLst>
                  <a:ext uri="{FF2B5EF4-FFF2-40B4-BE49-F238E27FC236}">
                    <a16:creationId xmlns:a16="http://schemas.microsoft.com/office/drawing/2014/main" id="{FCF59F83-3768-43F4-A4D0-B41130BF49DB}"/>
                  </a:ext>
                </a:extLst>
              </p:cNvPr>
              <p:cNvSpPr txBox="1"/>
              <p:nvPr/>
            </p:nvSpPr>
            <p:spPr>
              <a:xfrm rot="16200000">
                <a:off x="3657653" y="5285032"/>
                <a:ext cx="962925" cy="215444"/>
              </a:xfrm>
              <a:prstGeom prst="rect">
                <a:avLst/>
              </a:prstGeom>
              <a:noFill/>
            </p:spPr>
            <p:txBody>
              <a:bodyPr wrap="square" rtlCol="0">
                <a:spAutoFit/>
              </a:bodyPr>
              <a:lstStyle/>
              <a:p>
                <a:pPr algn="ctr"/>
                <a:r>
                  <a:rPr lang="es-ES" sz="800" dirty="0"/>
                  <a:t>No Existe relación</a:t>
                </a:r>
              </a:p>
            </p:txBody>
          </p:sp>
        </p:grpSp>
        <p:grpSp>
          <p:nvGrpSpPr>
            <p:cNvPr id="145" name="Grupo 144">
              <a:extLst>
                <a:ext uri="{FF2B5EF4-FFF2-40B4-BE49-F238E27FC236}">
                  <a16:creationId xmlns:a16="http://schemas.microsoft.com/office/drawing/2014/main" id="{24C10D2F-9293-4EB1-AED5-79494BFA1541}"/>
                </a:ext>
              </a:extLst>
            </p:cNvPr>
            <p:cNvGrpSpPr>
              <a:grpSpLocks noChangeAspect="1"/>
            </p:cNvGrpSpPr>
            <p:nvPr/>
          </p:nvGrpSpPr>
          <p:grpSpPr>
            <a:xfrm rot="16200000">
              <a:off x="-253142" y="4854170"/>
              <a:ext cx="1094694" cy="324000"/>
              <a:chOff x="3301250" y="4009968"/>
              <a:chExt cx="1885744" cy="558129"/>
            </a:xfrm>
          </p:grpSpPr>
          <p:pic>
            <p:nvPicPr>
              <p:cNvPr id="134" name="Imagen 133">
                <a:extLst>
                  <a:ext uri="{FF2B5EF4-FFF2-40B4-BE49-F238E27FC236}">
                    <a16:creationId xmlns:a16="http://schemas.microsoft.com/office/drawing/2014/main" id="{E78DDC9A-5637-4394-B6F1-2FCD8B710D7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301250" y="4077491"/>
                <a:ext cx="442315" cy="457167"/>
              </a:xfrm>
              <a:prstGeom prst="rect">
                <a:avLst/>
              </a:prstGeom>
            </p:spPr>
          </p:pic>
          <p:pic>
            <p:nvPicPr>
              <p:cNvPr id="135" name="Imagen 134">
                <a:extLst>
                  <a:ext uri="{FF2B5EF4-FFF2-40B4-BE49-F238E27FC236}">
                    <a16:creationId xmlns:a16="http://schemas.microsoft.com/office/drawing/2014/main" id="{EA5B481B-5A06-499B-BF0A-58C9DB74A785}"/>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92679" y="4023999"/>
                <a:ext cx="480750" cy="544098"/>
              </a:xfrm>
              <a:prstGeom prst="rect">
                <a:avLst/>
              </a:prstGeom>
            </p:spPr>
          </p:pic>
          <p:pic>
            <p:nvPicPr>
              <p:cNvPr id="136" name="Imagen 135">
                <a:extLst>
                  <a:ext uri="{FF2B5EF4-FFF2-40B4-BE49-F238E27FC236}">
                    <a16:creationId xmlns:a16="http://schemas.microsoft.com/office/drawing/2014/main" id="{ADBD4EE8-C275-4549-871C-2BB2819843EB}"/>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874742" y="4009968"/>
                <a:ext cx="312252" cy="508113"/>
              </a:xfrm>
              <a:prstGeom prst="rect">
                <a:avLst/>
              </a:prstGeom>
            </p:spPr>
          </p:pic>
        </p:grpSp>
        <p:grpSp>
          <p:nvGrpSpPr>
            <p:cNvPr id="146" name="Grupo 145">
              <a:extLst>
                <a:ext uri="{FF2B5EF4-FFF2-40B4-BE49-F238E27FC236}">
                  <a16:creationId xmlns:a16="http://schemas.microsoft.com/office/drawing/2014/main" id="{AA21A967-E2C4-4983-841A-C5AA0FE96156}"/>
                </a:ext>
              </a:extLst>
            </p:cNvPr>
            <p:cNvGrpSpPr>
              <a:grpSpLocks noChangeAspect="1"/>
            </p:cNvGrpSpPr>
            <p:nvPr/>
          </p:nvGrpSpPr>
          <p:grpSpPr>
            <a:xfrm>
              <a:off x="1460267" y="6342952"/>
              <a:ext cx="1094694" cy="324000"/>
              <a:chOff x="3301250" y="4009968"/>
              <a:chExt cx="1885744" cy="558129"/>
            </a:xfrm>
          </p:grpSpPr>
          <p:pic>
            <p:nvPicPr>
              <p:cNvPr id="147" name="Imagen 146">
                <a:extLst>
                  <a:ext uri="{FF2B5EF4-FFF2-40B4-BE49-F238E27FC236}">
                    <a16:creationId xmlns:a16="http://schemas.microsoft.com/office/drawing/2014/main" id="{CD875238-929A-4C4F-B1D3-FF416B37B097}"/>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301250" y="4077491"/>
                <a:ext cx="442315" cy="457167"/>
              </a:xfrm>
              <a:prstGeom prst="rect">
                <a:avLst/>
              </a:prstGeom>
            </p:spPr>
          </p:pic>
          <p:pic>
            <p:nvPicPr>
              <p:cNvPr id="148" name="Imagen 147">
                <a:extLst>
                  <a:ext uri="{FF2B5EF4-FFF2-40B4-BE49-F238E27FC236}">
                    <a16:creationId xmlns:a16="http://schemas.microsoft.com/office/drawing/2014/main" id="{9D4D29C4-9C45-47A1-BCFA-9CD9FD11B65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92679" y="4023999"/>
                <a:ext cx="480750" cy="544098"/>
              </a:xfrm>
              <a:prstGeom prst="rect">
                <a:avLst/>
              </a:prstGeom>
            </p:spPr>
          </p:pic>
          <p:pic>
            <p:nvPicPr>
              <p:cNvPr id="149" name="Imagen 148">
                <a:extLst>
                  <a:ext uri="{FF2B5EF4-FFF2-40B4-BE49-F238E27FC236}">
                    <a16:creationId xmlns:a16="http://schemas.microsoft.com/office/drawing/2014/main" id="{5FDF3B19-7242-46C7-BF2E-75D06F056566}"/>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874742" y="4009968"/>
                <a:ext cx="312252" cy="508113"/>
              </a:xfrm>
              <a:prstGeom prst="rect">
                <a:avLst/>
              </a:prstGeom>
            </p:spPr>
          </p:pic>
        </p:grpSp>
      </p:grpSp>
    </p:spTree>
    <p:extLst>
      <p:ext uri="{BB962C8B-B14F-4D97-AF65-F5344CB8AC3E}">
        <p14:creationId xmlns:p14="http://schemas.microsoft.com/office/powerpoint/2010/main" val="4259892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B19529A3-00B4-40AE-9699-83A118E8F07B}"/>
              </a:ext>
            </a:extLst>
          </p:cNvPr>
          <p:cNvGrpSpPr/>
          <p:nvPr/>
        </p:nvGrpSpPr>
        <p:grpSpPr>
          <a:xfrm>
            <a:off x="438538" y="-1"/>
            <a:ext cx="7716417" cy="603866"/>
            <a:chOff x="438538" y="-1"/>
            <a:chExt cx="7716417" cy="603866"/>
          </a:xfrm>
        </p:grpSpPr>
        <p:grpSp>
          <p:nvGrpSpPr>
            <p:cNvPr id="5" name="Grupo 4">
              <a:extLst>
                <a:ext uri="{FF2B5EF4-FFF2-40B4-BE49-F238E27FC236}">
                  <a16:creationId xmlns:a16="http://schemas.microsoft.com/office/drawing/2014/main" id="{61FB624E-DBED-4497-93CA-AFAF2058BB21}"/>
                </a:ext>
              </a:extLst>
            </p:cNvPr>
            <p:cNvGrpSpPr/>
            <p:nvPr/>
          </p:nvGrpSpPr>
          <p:grpSpPr>
            <a:xfrm>
              <a:off x="438538" y="-1"/>
              <a:ext cx="7716417" cy="603866"/>
              <a:chOff x="438538" y="-1"/>
              <a:chExt cx="7716417" cy="603866"/>
            </a:xfrm>
          </p:grpSpPr>
          <p:grpSp>
            <p:nvGrpSpPr>
              <p:cNvPr id="7" name="Grupo 6">
                <a:extLst>
                  <a:ext uri="{FF2B5EF4-FFF2-40B4-BE49-F238E27FC236}">
                    <a16:creationId xmlns:a16="http://schemas.microsoft.com/office/drawing/2014/main" id="{29D6E7C0-CD2D-43D3-A2EE-0602B7C66EDF}"/>
                  </a:ext>
                </a:extLst>
              </p:cNvPr>
              <p:cNvGrpSpPr/>
              <p:nvPr/>
            </p:nvGrpSpPr>
            <p:grpSpPr>
              <a:xfrm>
                <a:off x="438538" y="-1"/>
                <a:ext cx="7716417" cy="603866"/>
                <a:chOff x="438538" y="-1"/>
                <a:chExt cx="7716417" cy="603866"/>
              </a:xfrm>
            </p:grpSpPr>
            <p:grpSp>
              <p:nvGrpSpPr>
                <p:cNvPr id="9" name="Grupo 8">
                  <a:extLst>
                    <a:ext uri="{FF2B5EF4-FFF2-40B4-BE49-F238E27FC236}">
                      <a16:creationId xmlns:a16="http://schemas.microsoft.com/office/drawing/2014/main" id="{0212BF24-FA19-4F83-9D09-964416D70139}"/>
                    </a:ext>
                  </a:extLst>
                </p:cNvPr>
                <p:cNvGrpSpPr/>
                <p:nvPr/>
              </p:nvGrpSpPr>
              <p:grpSpPr>
                <a:xfrm>
                  <a:off x="438538" y="0"/>
                  <a:ext cx="7716417" cy="603865"/>
                  <a:chOff x="438538" y="0"/>
                  <a:chExt cx="7716417" cy="603865"/>
                </a:xfrm>
              </p:grpSpPr>
              <p:cxnSp>
                <p:nvCxnSpPr>
                  <p:cNvPr id="11" name="Conector recto 10">
                    <a:extLst>
                      <a:ext uri="{FF2B5EF4-FFF2-40B4-BE49-F238E27FC236}">
                        <a16:creationId xmlns:a16="http://schemas.microsoft.com/office/drawing/2014/main" id="{4CEE94A8-49AB-4880-96F6-39756F5BDEC9}"/>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F82CF2F-3FC0-4744-BB72-92A456FA4FDC}"/>
                      </a:ext>
                    </a:extLst>
                  </p:cNvPr>
                  <p:cNvSpPr txBox="1"/>
                  <p:nvPr/>
                </p:nvSpPr>
                <p:spPr>
                  <a:xfrm>
                    <a:off x="438538" y="190500"/>
                    <a:ext cx="3536562" cy="369332"/>
                  </a:xfrm>
                  <a:prstGeom prst="rect">
                    <a:avLst/>
                  </a:prstGeom>
                  <a:noFill/>
                </p:spPr>
                <p:txBody>
                  <a:bodyPr wrap="square" rtlCol="0">
                    <a:spAutoFit/>
                  </a:bodyPr>
                  <a:lstStyle/>
                  <a:p>
                    <a:r>
                      <a:rPr lang="es-ES" dirty="0"/>
                      <a:t>5. Análisis: Mapa Densidades</a:t>
                    </a:r>
                  </a:p>
                </p:txBody>
              </p:sp>
              <p:pic>
                <p:nvPicPr>
                  <p:cNvPr id="13" name="Imagen 12">
                    <a:extLst>
                      <a:ext uri="{FF2B5EF4-FFF2-40B4-BE49-F238E27FC236}">
                        <a16:creationId xmlns:a16="http://schemas.microsoft.com/office/drawing/2014/main" id="{16EF8B16-8EBF-4EED-B27C-6A64199B12A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4" name="Imagen 13">
                    <a:extLst>
                      <a:ext uri="{FF2B5EF4-FFF2-40B4-BE49-F238E27FC236}">
                        <a16:creationId xmlns:a16="http://schemas.microsoft.com/office/drawing/2014/main" id="{4CC729F0-2E33-472D-BEFA-221A1072F0E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0" name="Imagen 9">
                  <a:extLst>
                    <a:ext uri="{FF2B5EF4-FFF2-40B4-BE49-F238E27FC236}">
                      <a16:creationId xmlns:a16="http://schemas.microsoft.com/office/drawing/2014/main" id="{ADC6A1C4-6B88-4AA3-8A88-78A64691312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8" name="Imagen 7">
                <a:extLst>
                  <a:ext uri="{FF2B5EF4-FFF2-40B4-BE49-F238E27FC236}">
                    <a16:creationId xmlns:a16="http://schemas.microsoft.com/office/drawing/2014/main" id="{F9F210A9-84CA-4E8B-8B2B-2333262C1D5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6" name="Imagen 5">
              <a:extLst>
                <a:ext uri="{FF2B5EF4-FFF2-40B4-BE49-F238E27FC236}">
                  <a16:creationId xmlns:a16="http://schemas.microsoft.com/office/drawing/2014/main" id="{41B3006C-1080-415C-9300-16281F84E80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nvGrpSpPr>
          <p:cNvPr id="29" name="Grupo 28">
            <a:extLst>
              <a:ext uri="{FF2B5EF4-FFF2-40B4-BE49-F238E27FC236}">
                <a16:creationId xmlns:a16="http://schemas.microsoft.com/office/drawing/2014/main" id="{20DF2C85-A552-40B9-8B7E-638BEB58F4E2}"/>
              </a:ext>
            </a:extLst>
          </p:cNvPr>
          <p:cNvGrpSpPr/>
          <p:nvPr/>
        </p:nvGrpSpPr>
        <p:grpSpPr>
          <a:xfrm>
            <a:off x="4583036" y="3779726"/>
            <a:ext cx="2580631" cy="2718014"/>
            <a:chOff x="2702500" y="2956686"/>
            <a:chExt cx="2136415" cy="2287531"/>
          </a:xfrm>
        </p:grpSpPr>
        <p:pic>
          <p:nvPicPr>
            <p:cNvPr id="23" name="Imagen 22">
              <a:extLst>
                <a:ext uri="{FF2B5EF4-FFF2-40B4-BE49-F238E27FC236}">
                  <a16:creationId xmlns:a16="http://schemas.microsoft.com/office/drawing/2014/main" id="{BC654E57-CEC6-434A-9993-B8F03FFE0548}"/>
                </a:ext>
              </a:extLst>
            </p:cNvPr>
            <p:cNvPicPr>
              <a:picLocks noChangeAspect="1"/>
            </p:cNvPicPr>
            <p:nvPr/>
          </p:nvPicPr>
          <p:blipFill>
            <a:blip r:embed="rId4"/>
            <a:stretch>
              <a:fillRect/>
            </a:stretch>
          </p:blipFill>
          <p:spPr>
            <a:xfrm>
              <a:off x="2702500" y="3107802"/>
              <a:ext cx="2136415" cy="2136415"/>
            </a:xfrm>
            <a:prstGeom prst="rect">
              <a:avLst/>
            </a:prstGeom>
          </p:spPr>
        </p:pic>
        <p:pic>
          <p:nvPicPr>
            <p:cNvPr id="26" name="Imagen 25">
              <a:extLst>
                <a:ext uri="{FF2B5EF4-FFF2-40B4-BE49-F238E27FC236}">
                  <a16:creationId xmlns:a16="http://schemas.microsoft.com/office/drawing/2014/main" id="{6C01258C-9B74-4DD5-AC14-8BE115FCA12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9553" b="47125" l="4313" r="29553"/>
                      </a14:imgEffect>
                    </a14:imgLayer>
                  </a14:imgProps>
                </a:ext>
                <a:ext uri="{28A0092B-C50C-407E-A947-70E740481C1C}">
                  <a14:useLocalDpi xmlns:a14="http://schemas.microsoft.com/office/drawing/2010/main" val="0"/>
                </a:ext>
              </a:extLst>
            </a:blip>
            <a:srcRect l="4416" t="30291" r="70367" b="53019"/>
            <a:stretch/>
          </p:blipFill>
          <p:spPr>
            <a:xfrm>
              <a:off x="4052448" y="2956686"/>
              <a:ext cx="626238" cy="414459"/>
            </a:xfrm>
            <a:prstGeom prst="rect">
              <a:avLst/>
            </a:prstGeom>
          </p:spPr>
        </p:pic>
      </p:grpSp>
      <p:grpSp>
        <p:nvGrpSpPr>
          <p:cNvPr id="31" name="Grupo 30">
            <a:extLst>
              <a:ext uri="{FF2B5EF4-FFF2-40B4-BE49-F238E27FC236}">
                <a16:creationId xmlns:a16="http://schemas.microsoft.com/office/drawing/2014/main" id="{9929A181-1A62-459A-8152-451D1C1B57C6}"/>
              </a:ext>
            </a:extLst>
          </p:cNvPr>
          <p:cNvGrpSpPr/>
          <p:nvPr/>
        </p:nvGrpSpPr>
        <p:grpSpPr>
          <a:xfrm>
            <a:off x="1026149" y="3713049"/>
            <a:ext cx="2580631" cy="2784785"/>
            <a:chOff x="959210" y="3636868"/>
            <a:chExt cx="2136415" cy="2343730"/>
          </a:xfrm>
        </p:grpSpPr>
        <p:pic>
          <p:nvPicPr>
            <p:cNvPr id="21" name="Imagen 20">
              <a:extLst>
                <a:ext uri="{FF2B5EF4-FFF2-40B4-BE49-F238E27FC236}">
                  <a16:creationId xmlns:a16="http://schemas.microsoft.com/office/drawing/2014/main" id="{8C87B4B5-CC1A-4A10-852D-E943E91143B4}"/>
                </a:ext>
              </a:extLst>
            </p:cNvPr>
            <p:cNvPicPr preferRelativeResize="0">
              <a:picLocks noChangeAspect="1"/>
            </p:cNvPicPr>
            <p:nvPr/>
          </p:nvPicPr>
          <p:blipFill>
            <a:blip r:embed="rId7"/>
            <a:stretch>
              <a:fillRect/>
            </a:stretch>
          </p:blipFill>
          <p:spPr>
            <a:xfrm>
              <a:off x="959210" y="3845798"/>
              <a:ext cx="2136415" cy="2134800"/>
            </a:xfrm>
            <a:prstGeom prst="rect">
              <a:avLst/>
            </a:prstGeom>
          </p:spPr>
        </p:pic>
        <p:pic>
          <p:nvPicPr>
            <p:cNvPr id="27" name="Imagen 26">
              <a:extLst>
                <a:ext uri="{FF2B5EF4-FFF2-40B4-BE49-F238E27FC236}">
                  <a16:creationId xmlns:a16="http://schemas.microsoft.com/office/drawing/2014/main" id="{176869F1-9851-4B0A-94A6-74E09EDC9A72}"/>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27796" b="51917" l="47125" r="75240"/>
                      </a14:imgEffect>
                    </a14:imgLayer>
                  </a14:imgProps>
                </a:ext>
                <a:ext uri="{28A0092B-C50C-407E-A947-70E740481C1C}">
                  <a14:useLocalDpi xmlns:a14="http://schemas.microsoft.com/office/drawing/2010/main" val="0"/>
                </a:ext>
              </a:extLst>
            </a:blip>
            <a:srcRect l="49418" t="28028" r="24675" b="49702"/>
            <a:stretch/>
          </p:blipFill>
          <p:spPr>
            <a:xfrm>
              <a:off x="1112851" y="3636868"/>
              <a:ext cx="626238" cy="538351"/>
            </a:xfrm>
            <a:prstGeom prst="rect">
              <a:avLst/>
            </a:prstGeom>
          </p:spPr>
        </p:pic>
      </p:grpSp>
      <p:grpSp>
        <p:nvGrpSpPr>
          <p:cNvPr id="35" name="Grupo 34">
            <a:extLst>
              <a:ext uri="{FF2B5EF4-FFF2-40B4-BE49-F238E27FC236}">
                <a16:creationId xmlns:a16="http://schemas.microsoft.com/office/drawing/2014/main" id="{1E3F8B37-88B0-4FDE-A9D4-32F371BC0FE8}"/>
              </a:ext>
            </a:extLst>
          </p:cNvPr>
          <p:cNvGrpSpPr/>
          <p:nvPr/>
        </p:nvGrpSpPr>
        <p:grpSpPr>
          <a:xfrm>
            <a:off x="1027125" y="736747"/>
            <a:ext cx="2578680" cy="2838884"/>
            <a:chOff x="1027125" y="793897"/>
            <a:chExt cx="2578680" cy="2838884"/>
          </a:xfrm>
        </p:grpSpPr>
        <p:pic>
          <p:nvPicPr>
            <p:cNvPr id="16" name="Imagen 15">
              <a:extLst>
                <a:ext uri="{FF2B5EF4-FFF2-40B4-BE49-F238E27FC236}">
                  <a16:creationId xmlns:a16="http://schemas.microsoft.com/office/drawing/2014/main" id="{4E3855F5-6BD5-4F61-9A7B-DCF318E8421E}"/>
                </a:ext>
              </a:extLst>
            </p:cNvPr>
            <p:cNvPicPr preferRelativeResize="0">
              <a:picLocks noChangeAspect="1"/>
            </p:cNvPicPr>
            <p:nvPr/>
          </p:nvPicPr>
          <p:blipFill>
            <a:blip r:embed="rId9"/>
            <a:stretch>
              <a:fillRect/>
            </a:stretch>
          </p:blipFill>
          <p:spPr>
            <a:xfrm>
              <a:off x="1027125" y="1054101"/>
              <a:ext cx="2578680" cy="2578680"/>
            </a:xfrm>
            <a:prstGeom prst="rect">
              <a:avLst/>
            </a:prstGeom>
          </p:spPr>
        </p:pic>
        <p:pic>
          <p:nvPicPr>
            <p:cNvPr id="32" name="Imagen 31">
              <a:extLst>
                <a:ext uri="{FF2B5EF4-FFF2-40B4-BE49-F238E27FC236}">
                  <a16:creationId xmlns:a16="http://schemas.microsoft.com/office/drawing/2014/main" id="{9F219239-D39D-4CE5-A243-6A2FE16B962A}"/>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27796" b="51917" l="47125" r="75240"/>
                      </a14:imgEffect>
                    </a14:imgLayer>
                  </a14:imgProps>
                </a:ext>
                <a:ext uri="{28A0092B-C50C-407E-A947-70E740481C1C}">
                  <a14:useLocalDpi xmlns:a14="http://schemas.microsoft.com/office/drawing/2010/main" val="0"/>
                </a:ext>
              </a:extLst>
            </a:blip>
            <a:srcRect l="49418" t="28028" r="24675" b="49702"/>
            <a:stretch/>
          </p:blipFill>
          <p:spPr>
            <a:xfrm>
              <a:off x="1148170" y="793897"/>
              <a:ext cx="756449" cy="650288"/>
            </a:xfrm>
            <a:prstGeom prst="rect">
              <a:avLst/>
            </a:prstGeom>
          </p:spPr>
        </p:pic>
      </p:grpSp>
      <p:grpSp>
        <p:nvGrpSpPr>
          <p:cNvPr id="34" name="Grupo 33">
            <a:extLst>
              <a:ext uri="{FF2B5EF4-FFF2-40B4-BE49-F238E27FC236}">
                <a16:creationId xmlns:a16="http://schemas.microsoft.com/office/drawing/2014/main" id="{AB1817E3-A825-4708-91BA-1D806FBA4123}"/>
              </a:ext>
            </a:extLst>
          </p:cNvPr>
          <p:cNvGrpSpPr>
            <a:grpSpLocks noChangeAspect="1"/>
          </p:cNvGrpSpPr>
          <p:nvPr/>
        </p:nvGrpSpPr>
        <p:grpSpPr>
          <a:xfrm>
            <a:off x="4723387" y="856116"/>
            <a:ext cx="2700573" cy="2894429"/>
            <a:chOff x="3179272" y="830623"/>
            <a:chExt cx="2700573" cy="2894429"/>
          </a:xfrm>
        </p:grpSpPr>
        <p:pic>
          <p:nvPicPr>
            <p:cNvPr id="18" name="Imagen 17">
              <a:extLst>
                <a:ext uri="{FF2B5EF4-FFF2-40B4-BE49-F238E27FC236}">
                  <a16:creationId xmlns:a16="http://schemas.microsoft.com/office/drawing/2014/main" id="{6B3449D8-CCC8-46CB-8EB7-E58A17FBFC00}"/>
                </a:ext>
              </a:extLst>
            </p:cNvPr>
            <p:cNvPicPr preferRelativeResize="0">
              <a:picLocks noChangeAspect="1"/>
            </p:cNvPicPr>
            <p:nvPr/>
          </p:nvPicPr>
          <p:blipFill>
            <a:blip r:embed="rId10"/>
            <a:stretch>
              <a:fillRect/>
            </a:stretch>
          </p:blipFill>
          <p:spPr>
            <a:xfrm>
              <a:off x="3179272" y="1024479"/>
              <a:ext cx="2700573" cy="2700573"/>
            </a:xfrm>
            <a:prstGeom prst="rect">
              <a:avLst/>
            </a:prstGeom>
          </p:spPr>
        </p:pic>
        <p:pic>
          <p:nvPicPr>
            <p:cNvPr id="33" name="Imagen 32">
              <a:extLst>
                <a:ext uri="{FF2B5EF4-FFF2-40B4-BE49-F238E27FC236}">
                  <a16:creationId xmlns:a16="http://schemas.microsoft.com/office/drawing/2014/main" id="{A081BE1F-86B3-4B86-9655-D937B2F5569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9553" b="47125" l="4313" r="29553"/>
                      </a14:imgEffect>
                    </a14:imgLayer>
                  </a14:imgProps>
                </a:ext>
                <a:ext uri="{28A0092B-C50C-407E-A947-70E740481C1C}">
                  <a14:useLocalDpi xmlns:a14="http://schemas.microsoft.com/office/drawing/2010/main" val="0"/>
                </a:ext>
              </a:extLst>
            </a:blip>
            <a:srcRect l="4416" t="30291" r="70367" b="53019"/>
            <a:stretch/>
          </p:blipFill>
          <p:spPr>
            <a:xfrm>
              <a:off x="4754468" y="830623"/>
              <a:ext cx="756449" cy="500636"/>
            </a:xfrm>
            <a:prstGeom prst="rect">
              <a:avLst/>
            </a:prstGeom>
          </p:spPr>
        </p:pic>
      </p:grpSp>
      <p:sp>
        <p:nvSpPr>
          <p:cNvPr id="36" name="Rectángulo 35">
            <a:extLst>
              <a:ext uri="{FF2B5EF4-FFF2-40B4-BE49-F238E27FC236}">
                <a16:creationId xmlns:a16="http://schemas.microsoft.com/office/drawing/2014/main" id="{53D39EA4-D788-4E98-B4D9-C6A8651BFCE7}"/>
              </a:ext>
            </a:extLst>
          </p:cNvPr>
          <p:cNvSpPr/>
          <p:nvPr/>
        </p:nvSpPr>
        <p:spPr>
          <a:xfrm>
            <a:off x="1526394" y="1905000"/>
            <a:ext cx="892956" cy="5810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Rectángulo 36">
            <a:extLst>
              <a:ext uri="{FF2B5EF4-FFF2-40B4-BE49-F238E27FC236}">
                <a16:creationId xmlns:a16="http://schemas.microsoft.com/office/drawing/2014/main" id="{7ACD40D5-3603-4397-844D-D08E7069E58E}"/>
              </a:ext>
            </a:extLst>
          </p:cNvPr>
          <p:cNvSpPr/>
          <p:nvPr/>
        </p:nvSpPr>
        <p:spPr>
          <a:xfrm>
            <a:off x="2149669" y="4800600"/>
            <a:ext cx="688781" cy="72249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48" name="Grupo 47">
            <a:extLst>
              <a:ext uri="{FF2B5EF4-FFF2-40B4-BE49-F238E27FC236}">
                <a16:creationId xmlns:a16="http://schemas.microsoft.com/office/drawing/2014/main" id="{19417B13-FB03-4075-9089-6AAFDF9158BF}"/>
              </a:ext>
            </a:extLst>
          </p:cNvPr>
          <p:cNvGrpSpPr/>
          <p:nvPr/>
        </p:nvGrpSpPr>
        <p:grpSpPr>
          <a:xfrm>
            <a:off x="8234943" y="3460032"/>
            <a:ext cx="2383725" cy="581025"/>
            <a:chOff x="8541542" y="3651880"/>
            <a:chExt cx="2383725" cy="581025"/>
          </a:xfrm>
        </p:grpSpPr>
        <p:sp>
          <p:nvSpPr>
            <p:cNvPr id="38" name="Rectángulo 37">
              <a:extLst>
                <a:ext uri="{FF2B5EF4-FFF2-40B4-BE49-F238E27FC236}">
                  <a16:creationId xmlns:a16="http://schemas.microsoft.com/office/drawing/2014/main" id="{6521AB4B-1F4D-44CD-B811-66448DED4FDA}"/>
                </a:ext>
              </a:extLst>
            </p:cNvPr>
            <p:cNvSpPr/>
            <p:nvPr/>
          </p:nvSpPr>
          <p:spPr>
            <a:xfrm>
              <a:off x="8541542" y="3651880"/>
              <a:ext cx="892956" cy="5810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CuadroTexto 38">
              <a:extLst>
                <a:ext uri="{FF2B5EF4-FFF2-40B4-BE49-F238E27FC236}">
                  <a16:creationId xmlns:a16="http://schemas.microsoft.com/office/drawing/2014/main" id="{B70BABFF-5B38-4C2C-841F-6520413CC6BC}"/>
                </a:ext>
              </a:extLst>
            </p:cNvPr>
            <p:cNvSpPr txBox="1"/>
            <p:nvPr/>
          </p:nvSpPr>
          <p:spPr>
            <a:xfrm>
              <a:off x="9529586" y="3800429"/>
              <a:ext cx="1395681" cy="276999"/>
            </a:xfrm>
            <a:prstGeom prst="rect">
              <a:avLst/>
            </a:prstGeom>
            <a:noFill/>
          </p:spPr>
          <p:txBody>
            <a:bodyPr wrap="square" rtlCol="0">
              <a:spAutoFit/>
            </a:bodyPr>
            <a:lstStyle/>
            <a:p>
              <a:pPr algn="ctr"/>
              <a:r>
                <a:rPr lang="en-US" sz="1200" b="1" dirty="0"/>
                <a:t>Zonas de </a:t>
              </a:r>
              <a:r>
                <a:rPr lang="en-US" sz="1200" b="1" dirty="0" err="1"/>
                <a:t>Interés</a:t>
              </a:r>
              <a:endParaRPr lang="es-ES" sz="1200" b="1" dirty="0"/>
            </a:p>
          </p:txBody>
        </p:sp>
      </p:grpSp>
      <p:grpSp>
        <p:nvGrpSpPr>
          <p:cNvPr id="46" name="Grupo 45">
            <a:extLst>
              <a:ext uri="{FF2B5EF4-FFF2-40B4-BE49-F238E27FC236}">
                <a16:creationId xmlns:a16="http://schemas.microsoft.com/office/drawing/2014/main" id="{38D262CD-A9B0-4102-8B1E-0D4371B803F1}"/>
              </a:ext>
            </a:extLst>
          </p:cNvPr>
          <p:cNvGrpSpPr/>
          <p:nvPr/>
        </p:nvGrpSpPr>
        <p:grpSpPr>
          <a:xfrm>
            <a:off x="7560467" y="1238557"/>
            <a:ext cx="2889778" cy="1361755"/>
            <a:chOff x="7560467" y="1295707"/>
            <a:chExt cx="2889778" cy="1361755"/>
          </a:xfrm>
        </p:grpSpPr>
        <p:sp>
          <p:nvSpPr>
            <p:cNvPr id="19" name="CuadroTexto 18">
              <a:extLst>
                <a:ext uri="{FF2B5EF4-FFF2-40B4-BE49-F238E27FC236}">
                  <a16:creationId xmlns:a16="http://schemas.microsoft.com/office/drawing/2014/main" id="{4EFF1928-18BA-4AED-9F36-26BC8C1F75A1}"/>
                </a:ext>
              </a:extLst>
            </p:cNvPr>
            <p:cNvSpPr txBox="1"/>
            <p:nvPr/>
          </p:nvSpPr>
          <p:spPr>
            <a:xfrm>
              <a:off x="7560467" y="2134242"/>
              <a:ext cx="2889778"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txBody>
            <a:bodyPr wrap="square" rtlCol="0">
              <a:spAutoFit/>
            </a:bodyPr>
            <a:lstStyle/>
            <a:p>
              <a:pPr algn="ctr"/>
              <a:r>
                <a:rPr lang="en-US" sz="1400" dirty="0" err="1"/>
                <a:t>Supervivencia</a:t>
              </a:r>
              <a:r>
                <a:rPr lang="en-US" sz="1400" dirty="0"/>
                <a:t> </a:t>
              </a:r>
              <a:r>
                <a:rPr lang="en-US" sz="1400" dirty="0" err="1"/>
                <a:t>en</a:t>
              </a:r>
              <a:r>
                <a:rPr lang="en-US" sz="1400" dirty="0"/>
                <a:t> </a:t>
              </a:r>
              <a:r>
                <a:rPr lang="en-US" sz="1400" dirty="0" err="1"/>
                <a:t>Función</a:t>
              </a:r>
              <a:r>
                <a:rPr lang="en-US" sz="1400" dirty="0"/>
                <a:t> del </a:t>
              </a:r>
              <a:r>
                <a:rPr lang="en-US" sz="1400" dirty="0" err="1"/>
                <a:t>Género</a:t>
              </a:r>
              <a:r>
                <a:rPr lang="en-US" sz="1400" dirty="0"/>
                <a:t> </a:t>
              </a:r>
            </a:p>
            <a:p>
              <a:pPr algn="ctr"/>
              <a:r>
                <a:rPr lang="en-US" sz="1400" dirty="0"/>
                <a:t>y </a:t>
              </a:r>
              <a:r>
                <a:rPr lang="en-US" sz="1400" dirty="0" err="1"/>
                <a:t>Cantidad</a:t>
              </a:r>
              <a:r>
                <a:rPr lang="en-US" sz="1400" dirty="0"/>
                <a:t> </a:t>
              </a:r>
              <a:r>
                <a:rPr lang="en-US" sz="1400" dirty="0" err="1"/>
                <a:t>Mutaciones</a:t>
              </a:r>
              <a:endParaRPr lang="es-ES" sz="1400" dirty="0"/>
            </a:p>
          </p:txBody>
        </p:sp>
        <p:pic>
          <p:nvPicPr>
            <p:cNvPr id="40" name="Imagen 39">
              <a:extLst>
                <a:ext uri="{FF2B5EF4-FFF2-40B4-BE49-F238E27FC236}">
                  <a16:creationId xmlns:a16="http://schemas.microsoft.com/office/drawing/2014/main" id="{9443F9B6-9A4C-40E8-B707-9B8124E10E2E}"/>
                </a:ext>
              </a:extLst>
            </p:cNvPr>
            <p:cNvPicPr>
              <a:picLocks noChangeAspect="1"/>
            </p:cNvPicPr>
            <p:nvPr/>
          </p:nvPicPr>
          <p:blipFill rotWithShape="1">
            <a:blip r:embed="rId11">
              <a:extLst>
                <a:ext uri="{28A0092B-C50C-407E-A947-70E740481C1C}">
                  <a14:useLocalDpi xmlns:a14="http://schemas.microsoft.com/office/drawing/2010/main" val="0"/>
                </a:ext>
              </a:extLst>
            </a:blip>
            <a:srcRect l="68339" t="46496"/>
            <a:stretch/>
          </p:blipFill>
          <p:spPr>
            <a:xfrm>
              <a:off x="8440805" y="1295707"/>
              <a:ext cx="707943" cy="805809"/>
            </a:xfrm>
            <a:prstGeom prst="rect">
              <a:avLst/>
            </a:prstGeom>
          </p:spPr>
        </p:pic>
        <p:pic>
          <p:nvPicPr>
            <p:cNvPr id="41" name="Imagen 40">
              <a:extLst>
                <a:ext uri="{FF2B5EF4-FFF2-40B4-BE49-F238E27FC236}">
                  <a16:creationId xmlns:a16="http://schemas.microsoft.com/office/drawing/2014/main" id="{A8559940-BD35-47B1-81B6-10EF0D30BC98}"/>
                </a:ext>
              </a:extLst>
            </p:cNvPr>
            <p:cNvPicPr>
              <a:picLocks noChangeAspect="1"/>
            </p:cNvPicPr>
            <p:nvPr/>
          </p:nvPicPr>
          <p:blipFill rotWithShape="1">
            <a:blip r:embed="rId11">
              <a:extLst>
                <a:ext uri="{28A0092B-C50C-407E-A947-70E740481C1C}">
                  <a14:useLocalDpi xmlns:a14="http://schemas.microsoft.com/office/drawing/2010/main" val="0"/>
                </a:ext>
              </a:extLst>
            </a:blip>
            <a:srcRect l="35736" t="53240" r="39242"/>
            <a:stretch/>
          </p:blipFill>
          <p:spPr>
            <a:xfrm>
              <a:off x="9487928" y="1364059"/>
              <a:ext cx="565986" cy="712390"/>
            </a:xfrm>
            <a:prstGeom prst="rect">
              <a:avLst/>
            </a:prstGeom>
          </p:spPr>
        </p:pic>
        <p:pic>
          <p:nvPicPr>
            <p:cNvPr id="42" name="Imagen 41">
              <a:extLst>
                <a:ext uri="{FF2B5EF4-FFF2-40B4-BE49-F238E27FC236}">
                  <a16:creationId xmlns:a16="http://schemas.microsoft.com/office/drawing/2014/main" id="{64C18E69-1E45-4735-9CB3-AE3A3DAF6E8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640605" y="1483380"/>
              <a:ext cx="480750" cy="544098"/>
            </a:xfrm>
            <a:prstGeom prst="rect">
              <a:avLst/>
            </a:prstGeom>
          </p:spPr>
        </p:pic>
      </p:grpSp>
      <p:grpSp>
        <p:nvGrpSpPr>
          <p:cNvPr id="47" name="Grupo 46">
            <a:extLst>
              <a:ext uri="{FF2B5EF4-FFF2-40B4-BE49-F238E27FC236}">
                <a16:creationId xmlns:a16="http://schemas.microsoft.com/office/drawing/2014/main" id="{C727C341-C198-4643-8DD0-1B22D2BA1D16}"/>
              </a:ext>
            </a:extLst>
          </p:cNvPr>
          <p:cNvGrpSpPr/>
          <p:nvPr/>
        </p:nvGrpSpPr>
        <p:grpSpPr>
          <a:xfrm>
            <a:off x="7560465" y="4293834"/>
            <a:ext cx="2889779" cy="1334750"/>
            <a:chOff x="7560465" y="4522434"/>
            <a:chExt cx="2889779" cy="1334750"/>
          </a:xfrm>
        </p:grpSpPr>
        <p:sp>
          <p:nvSpPr>
            <p:cNvPr id="30" name="CuadroTexto 29">
              <a:extLst>
                <a:ext uri="{FF2B5EF4-FFF2-40B4-BE49-F238E27FC236}">
                  <a16:creationId xmlns:a16="http://schemas.microsoft.com/office/drawing/2014/main" id="{14E4685F-5E8B-43FF-B76D-EE8EBFCCDFB1}"/>
                </a:ext>
              </a:extLst>
            </p:cNvPr>
            <p:cNvSpPr txBox="1"/>
            <p:nvPr/>
          </p:nvSpPr>
          <p:spPr>
            <a:xfrm>
              <a:off x="7560465" y="5333964"/>
              <a:ext cx="2889779" cy="52322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txBody>
            <a:bodyPr wrap="square" rtlCol="0">
              <a:spAutoFit/>
            </a:bodyPr>
            <a:lstStyle/>
            <a:p>
              <a:pPr algn="ctr"/>
              <a:r>
                <a:rPr lang="en-US" sz="1400" dirty="0" err="1"/>
                <a:t>Supervivencia</a:t>
              </a:r>
              <a:r>
                <a:rPr lang="en-US" sz="1400" dirty="0"/>
                <a:t> </a:t>
              </a:r>
              <a:r>
                <a:rPr lang="en-US" sz="1400" dirty="0" err="1"/>
                <a:t>en</a:t>
              </a:r>
              <a:r>
                <a:rPr lang="en-US" sz="1400" dirty="0"/>
                <a:t> </a:t>
              </a:r>
              <a:r>
                <a:rPr lang="en-US" sz="1400" dirty="0" err="1"/>
                <a:t>Función</a:t>
              </a:r>
              <a:r>
                <a:rPr lang="en-US" sz="1400" dirty="0"/>
                <a:t> del </a:t>
              </a:r>
              <a:r>
                <a:rPr lang="en-US" sz="1400" dirty="0" err="1"/>
                <a:t>Género</a:t>
              </a:r>
              <a:r>
                <a:rPr lang="en-US" sz="1400" dirty="0"/>
                <a:t> </a:t>
              </a:r>
            </a:p>
            <a:p>
              <a:pPr algn="ctr"/>
              <a:r>
                <a:rPr lang="en-US" sz="1400" dirty="0"/>
                <a:t>y la </a:t>
              </a:r>
              <a:r>
                <a:rPr lang="en-US" sz="1400" dirty="0" err="1"/>
                <a:t>Edad</a:t>
              </a:r>
              <a:endParaRPr lang="es-ES" sz="1400" dirty="0"/>
            </a:p>
          </p:txBody>
        </p:sp>
        <p:pic>
          <p:nvPicPr>
            <p:cNvPr id="43" name="Imagen 42">
              <a:extLst>
                <a:ext uri="{FF2B5EF4-FFF2-40B4-BE49-F238E27FC236}">
                  <a16:creationId xmlns:a16="http://schemas.microsoft.com/office/drawing/2014/main" id="{EECE7ED0-B471-4AA6-8A90-1B5F75B87CAD}"/>
                </a:ext>
              </a:extLst>
            </p:cNvPr>
            <p:cNvPicPr>
              <a:picLocks noChangeAspect="1"/>
            </p:cNvPicPr>
            <p:nvPr/>
          </p:nvPicPr>
          <p:blipFill rotWithShape="1">
            <a:blip r:embed="rId11">
              <a:extLst>
                <a:ext uri="{28A0092B-C50C-407E-A947-70E740481C1C}">
                  <a14:useLocalDpi xmlns:a14="http://schemas.microsoft.com/office/drawing/2010/main" val="0"/>
                </a:ext>
              </a:extLst>
            </a:blip>
            <a:srcRect l="68339" t="46496"/>
            <a:stretch/>
          </p:blipFill>
          <p:spPr>
            <a:xfrm>
              <a:off x="8600759" y="4522434"/>
              <a:ext cx="707943" cy="805809"/>
            </a:xfrm>
            <a:prstGeom prst="rect">
              <a:avLst/>
            </a:prstGeom>
          </p:spPr>
        </p:pic>
        <p:pic>
          <p:nvPicPr>
            <p:cNvPr id="44" name="Imagen 43">
              <a:extLst>
                <a:ext uri="{FF2B5EF4-FFF2-40B4-BE49-F238E27FC236}">
                  <a16:creationId xmlns:a16="http://schemas.microsoft.com/office/drawing/2014/main" id="{BB138C9A-9067-41BC-B4F8-75019B7AAF83}"/>
                </a:ext>
              </a:extLst>
            </p:cNvPr>
            <p:cNvPicPr>
              <a:picLocks noChangeAspect="1"/>
            </p:cNvPicPr>
            <p:nvPr/>
          </p:nvPicPr>
          <p:blipFill rotWithShape="1">
            <a:blip r:embed="rId11">
              <a:extLst>
                <a:ext uri="{28A0092B-C50C-407E-A947-70E740481C1C}">
                  <a14:useLocalDpi xmlns:a14="http://schemas.microsoft.com/office/drawing/2010/main" val="0"/>
                </a:ext>
              </a:extLst>
            </a:blip>
            <a:srcRect l="35736" t="53240" r="39242"/>
            <a:stretch/>
          </p:blipFill>
          <p:spPr>
            <a:xfrm>
              <a:off x="9581207" y="4590786"/>
              <a:ext cx="565986" cy="712390"/>
            </a:xfrm>
            <a:prstGeom prst="rect">
              <a:avLst/>
            </a:prstGeom>
          </p:spPr>
        </p:pic>
        <p:pic>
          <p:nvPicPr>
            <p:cNvPr id="45" name="Imagen 44">
              <a:extLst>
                <a:ext uri="{FF2B5EF4-FFF2-40B4-BE49-F238E27FC236}">
                  <a16:creationId xmlns:a16="http://schemas.microsoft.com/office/drawing/2014/main" id="{DA11EE77-64B7-4D98-9703-1BEF491C19AB}"/>
                </a:ext>
              </a:extLst>
            </p:cNvPr>
            <p:cNvPicPr>
              <a:picLocks noChangeAspect="1"/>
            </p:cNvPicPr>
            <p:nvPr/>
          </p:nvPicPr>
          <p:blipFill rotWithShape="1">
            <a:blip r:embed="rId14">
              <a:extLst>
                <a:ext uri="{28A0092B-C50C-407E-A947-70E740481C1C}">
                  <a14:useLocalDpi xmlns:a14="http://schemas.microsoft.com/office/drawing/2010/main" val="0"/>
                </a:ext>
              </a:extLst>
            </a:blip>
            <a:srcRect l="47660" t="6435" r="3758"/>
            <a:stretch/>
          </p:blipFill>
          <p:spPr>
            <a:xfrm flipH="1">
              <a:off x="7595349" y="4611153"/>
              <a:ext cx="732905" cy="713322"/>
            </a:xfrm>
            <a:prstGeom prst="rect">
              <a:avLst/>
            </a:prstGeom>
          </p:spPr>
        </p:pic>
      </p:grpSp>
    </p:spTree>
    <p:extLst>
      <p:ext uri="{BB962C8B-B14F-4D97-AF65-F5344CB8AC3E}">
        <p14:creationId xmlns:p14="http://schemas.microsoft.com/office/powerpoint/2010/main" val="360485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a:extLst>
              <a:ext uri="{FF2B5EF4-FFF2-40B4-BE49-F238E27FC236}">
                <a16:creationId xmlns:a16="http://schemas.microsoft.com/office/drawing/2014/main" id="{7092E456-44F3-4E5A-B279-5FBE6F4E842C}"/>
              </a:ext>
            </a:extLst>
          </p:cNvPr>
          <p:cNvGrpSpPr/>
          <p:nvPr/>
        </p:nvGrpSpPr>
        <p:grpSpPr>
          <a:xfrm>
            <a:off x="111387" y="594874"/>
            <a:ext cx="12061523" cy="6069664"/>
            <a:chOff x="111387" y="594874"/>
            <a:chExt cx="12061523" cy="6069664"/>
          </a:xfrm>
        </p:grpSpPr>
        <p:grpSp>
          <p:nvGrpSpPr>
            <p:cNvPr id="91" name="Grupo 90">
              <a:extLst>
                <a:ext uri="{FF2B5EF4-FFF2-40B4-BE49-F238E27FC236}">
                  <a16:creationId xmlns:a16="http://schemas.microsoft.com/office/drawing/2014/main" id="{AA2DD590-D700-4A48-A87F-0B8454AEE894}"/>
                </a:ext>
              </a:extLst>
            </p:cNvPr>
            <p:cNvGrpSpPr/>
            <p:nvPr/>
          </p:nvGrpSpPr>
          <p:grpSpPr>
            <a:xfrm>
              <a:off x="111387" y="3658741"/>
              <a:ext cx="5055603" cy="3005797"/>
              <a:chOff x="111387" y="3658741"/>
              <a:chExt cx="5055603" cy="3005797"/>
            </a:xfrm>
          </p:grpSpPr>
          <p:grpSp>
            <p:nvGrpSpPr>
              <p:cNvPr id="56" name="Grupo 55">
                <a:extLst>
                  <a:ext uri="{FF2B5EF4-FFF2-40B4-BE49-F238E27FC236}">
                    <a16:creationId xmlns:a16="http://schemas.microsoft.com/office/drawing/2014/main" id="{1FDDBE7A-5B86-4A8C-A5D5-7A28EDF2B332}"/>
                  </a:ext>
                </a:extLst>
              </p:cNvPr>
              <p:cNvGrpSpPr>
                <a:grpSpLocks noChangeAspect="1"/>
              </p:cNvGrpSpPr>
              <p:nvPr/>
            </p:nvGrpSpPr>
            <p:grpSpPr>
              <a:xfrm>
                <a:off x="3750104" y="3658741"/>
                <a:ext cx="756284" cy="486798"/>
                <a:chOff x="5574238" y="3963578"/>
                <a:chExt cx="1786286" cy="1149781"/>
              </a:xfrm>
            </p:grpSpPr>
            <p:pic>
              <p:nvPicPr>
                <p:cNvPr id="53" name="Imagen 52">
                  <a:extLst>
                    <a:ext uri="{FF2B5EF4-FFF2-40B4-BE49-F238E27FC236}">
                      <a16:creationId xmlns:a16="http://schemas.microsoft.com/office/drawing/2014/main" id="{CCC0855A-3DF9-4627-AF8C-09C54DCEE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54560">
                  <a:off x="5574238" y="4166146"/>
                  <a:ext cx="1786286" cy="947213"/>
                </a:xfrm>
                <a:prstGeom prst="rect">
                  <a:avLst/>
                </a:prstGeom>
              </p:spPr>
            </p:pic>
            <p:pic>
              <p:nvPicPr>
                <p:cNvPr id="54" name="Imagen 53">
                  <a:extLst>
                    <a:ext uri="{FF2B5EF4-FFF2-40B4-BE49-F238E27FC236}">
                      <a16:creationId xmlns:a16="http://schemas.microsoft.com/office/drawing/2014/main" id="{86A0D14B-3371-45AF-8090-66BFCD4D738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964305" y="4009968"/>
                  <a:ext cx="433652" cy="473363"/>
                </a:xfrm>
                <a:prstGeom prst="rect">
                  <a:avLst/>
                </a:prstGeom>
              </p:spPr>
            </p:pic>
            <p:pic>
              <p:nvPicPr>
                <p:cNvPr id="55" name="Imagen 54">
                  <a:extLst>
                    <a:ext uri="{FF2B5EF4-FFF2-40B4-BE49-F238E27FC236}">
                      <a16:creationId xmlns:a16="http://schemas.microsoft.com/office/drawing/2014/main" id="{6AEB88DD-C5E3-4BD9-AC23-407346968A1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692372" y="3963578"/>
                  <a:ext cx="480750" cy="544098"/>
                </a:xfrm>
                <a:prstGeom prst="rect">
                  <a:avLst/>
                </a:prstGeom>
              </p:spPr>
            </p:pic>
          </p:grpSp>
          <p:grpSp>
            <p:nvGrpSpPr>
              <p:cNvPr id="74" name="Grupo 73">
                <a:extLst>
                  <a:ext uri="{FF2B5EF4-FFF2-40B4-BE49-F238E27FC236}">
                    <a16:creationId xmlns:a16="http://schemas.microsoft.com/office/drawing/2014/main" id="{5FA37395-6FAB-4043-813A-A99162BB35E1}"/>
                  </a:ext>
                </a:extLst>
              </p:cNvPr>
              <p:cNvGrpSpPr/>
              <p:nvPr/>
            </p:nvGrpSpPr>
            <p:grpSpPr>
              <a:xfrm>
                <a:off x="111387" y="3902140"/>
                <a:ext cx="5055603" cy="2762398"/>
                <a:chOff x="111387" y="3883478"/>
                <a:chExt cx="5055603" cy="2762398"/>
              </a:xfrm>
            </p:grpSpPr>
            <p:grpSp>
              <p:nvGrpSpPr>
                <p:cNvPr id="42" name="Grupo 41">
                  <a:extLst>
                    <a:ext uri="{FF2B5EF4-FFF2-40B4-BE49-F238E27FC236}">
                      <a16:creationId xmlns:a16="http://schemas.microsoft.com/office/drawing/2014/main" id="{08A01CB8-0EF0-4F93-ADC5-13FD5EACF015}"/>
                    </a:ext>
                  </a:extLst>
                </p:cNvPr>
                <p:cNvGrpSpPr>
                  <a:grpSpLocks noChangeAspect="1"/>
                </p:cNvGrpSpPr>
                <p:nvPr/>
              </p:nvGrpSpPr>
              <p:grpSpPr>
                <a:xfrm>
                  <a:off x="524238" y="3883478"/>
                  <a:ext cx="4068000" cy="2762398"/>
                  <a:chOff x="517435" y="3335664"/>
                  <a:chExt cx="3178266" cy="2158260"/>
                </a:xfrm>
              </p:grpSpPr>
              <p:pic>
                <p:nvPicPr>
                  <p:cNvPr id="40" name="Imagen 39">
                    <a:extLst>
                      <a:ext uri="{FF2B5EF4-FFF2-40B4-BE49-F238E27FC236}">
                        <a16:creationId xmlns:a16="http://schemas.microsoft.com/office/drawing/2014/main" id="{FFB0F494-9354-46FA-BEEC-5B34F63516BD}"/>
                      </a:ext>
                    </a:extLst>
                  </p:cNvPr>
                  <p:cNvPicPr>
                    <a:picLocks noChangeAspect="1"/>
                  </p:cNvPicPr>
                  <p:nvPr/>
                </p:nvPicPr>
                <p:blipFill>
                  <a:blip r:embed="rId7"/>
                  <a:stretch>
                    <a:fillRect/>
                  </a:stretch>
                </p:blipFill>
                <p:spPr>
                  <a:xfrm>
                    <a:off x="2551112" y="5352179"/>
                    <a:ext cx="1144588" cy="141745"/>
                  </a:xfrm>
                  <a:prstGeom prst="rect">
                    <a:avLst/>
                  </a:prstGeom>
                </p:spPr>
              </p:pic>
              <p:grpSp>
                <p:nvGrpSpPr>
                  <p:cNvPr id="34" name="Grupo 33">
                    <a:extLst>
                      <a:ext uri="{FF2B5EF4-FFF2-40B4-BE49-F238E27FC236}">
                        <a16:creationId xmlns:a16="http://schemas.microsoft.com/office/drawing/2014/main" id="{891ECB98-365C-46F6-A1B1-60CC4B10A55F}"/>
                      </a:ext>
                    </a:extLst>
                  </p:cNvPr>
                  <p:cNvGrpSpPr/>
                  <p:nvPr/>
                </p:nvGrpSpPr>
                <p:grpSpPr>
                  <a:xfrm>
                    <a:off x="517435" y="3429000"/>
                    <a:ext cx="3178266" cy="1991366"/>
                    <a:chOff x="517435" y="3429000"/>
                    <a:chExt cx="3178266" cy="1991366"/>
                  </a:xfrm>
                </p:grpSpPr>
                <p:pic>
                  <p:nvPicPr>
                    <p:cNvPr id="18" name="Imagen 17">
                      <a:extLst>
                        <a:ext uri="{FF2B5EF4-FFF2-40B4-BE49-F238E27FC236}">
                          <a16:creationId xmlns:a16="http://schemas.microsoft.com/office/drawing/2014/main" id="{94203968-274F-4E9D-81B0-ACABC4A258F4}"/>
                        </a:ext>
                      </a:extLst>
                    </p:cNvPr>
                    <p:cNvPicPr>
                      <a:picLocks noChangeAspect="1"/>
                    </p:cNvPicPr>
                    <p:nvPr/>
                  </p:nvPicPr>
                  <p:blipFill rotWithShape="1">
                    <a:blip r:embed="rId8"/>
                    <a:srcRect r="6369"/>
                    <a:stretch/>
                  </p:blipFill>
                  <p:spPr>
                    <a:xfrm>
                      <a:off x="517435" y="3429000"/>
                      <a:ext cx="3178266" cy="1708366"/>
                    </a:xfrm>
                    <a:prstGeom prst="rect">
                      <a:avLst/>
                    </a:prstGeom>
                  </p:spPr>
                </p:pic>
                <p:sp>
                  <p:nvSpPr>
                    <p:cNvPr id="30" name="CuadroTexto 29">
                      <a:extLst>
                        <a:ext uri="{FF2B5EF4-FFF2-40B4-BE49-F238E27FC236}">
                          <a16:creationId xmlns:a16="http://schemas.microsoft.com/office/drawing/2014/main" id="{CB916EF8-D9CF-4178-93A8-6D58C7E48C26}"/>
                        </a:ext>
                      </a:extLst>
                    </p:cNvPr>
                    <p:cNvSpPr txBox="1"/>
                    <p:nvPr/>
                  </p:nvSpPr>
                  <p:spPr>
                    <a:xfrm>
                      <a:off x="1201730" y="5204922"/>
                      <a:ext cx="317500" cy="215444"/>
                    </a:xfrm>
                    <a:prstGeom prst="rect">
                      <a:avLst/>
                    </a:prstGeom>
                    <a:noFill/>
                  </p:spPr>
                  <p:txBody>
                    <a:bodyPr wrap="square" rtlCol="0">
                      <a:spAutoFit/>
                    </a:bodyPr>
                    <a:lstStyle/>
                    <a:p>
                      <a:pPr algn="ctr"/>
                      <a:r>
                        <a:rPr lang="es-ES" sz="800" dirty="0"/>
                        <a:t>0</a:t>
                      </a:r>
                    </a:p>
                  </p:txBody>
                </p:sp>
                <p:sp>
                  <p:nvSpPr>
                    <p:cNvPr id="31" name="CuadroTexto 30">
                      <a:extLst>
                        <a:ext uri="{FF2B5EF4-FFF2-40B4-BE49-F238E27FC236}">
                          <a16:creationId xmlns:a16="http://schemas.microsoft.com/office/drawing/2014/main" id="{1997C26F-124A-428C-BEC3-2B96B00B5BE6}"/>
                        </a:ext>
                      </a:extLst>
                    </p:cNvPr>
                    <p:cNvSpPr txBox="1"/>
                    <p:nvPr/>
                  </p:nvSpPr>
                  <p:spPr>
                    <a:xfrm>
                      <a:off x="2112672" y="5200007"/>
                      <a:ext cx="317500" cy="215444"/>
                    </a:xfrm>
                    <a:prstGeom prst="rect">
                      <a:avLst/>
                    </a:prstGeom>
                    <a:noFill/>
                  </p:spPr>
                  <p:txBody>
                    <a:bodyPr wrap="square" rtlCol="0">
                      <a:spAutoFit/>
                    </a:bodyPr>
                    <a:lstStyle/>
                    <a:p>
                      <a:pPr algn="ctr"/>
                      <a:r>
                        <a:rPr lang="es-ES" sz="800" dirty="0"/>
                        <a:t>50</a:t>
                      </a:r>
                    </a:p>
                  </p:txBody>
                </p:sp>
                <p:sp>
                  <p:nvSpPr>
                    <p:cNvPr id="32" name="CuadroTexto 31">
                      <a:extLst>
                        <a:ext uri="{FF2B5EF4-FFF2-40B4-BE49-F238E27FC236}">
                          <a16:creationId xmlns:a16="http://schemas.microsoft.com/office/drawing/2014/main" id="{E31439C5-D970-47F6-A361-E912573B6C72}"/>
                        </a:ext>
                      </a:extLst>
                    </p:cNvPr>
                    <p:cNvSpPr txBox="1"/>
                    <p:nvPr/>
                  </p:nvSpPr>
                  <p:spPr>
                    <a:xfrm>
                      <a:off x="2847395" y="5200007"/>
                      <a:ext cx="635900" cy="215444"/>
                    </a:xfrm>
                    <a:prstGeom prst="rect">
                      <a:avLst/>
                    </a:prstGeom>
                    <a:noFill/>
                  </p:spPr>
                  <p:txBody>
                    <a:bodyPr wrap="square" rtlCol="0">
                      <a:spAutoFit/>
                    </a:bodyPr>
                    <a:lstStyle/>
                    <a:p>
                      <a:pPr algn="ctr"/>
                      <a:r>
                        <a:rPr lang="es-ES" sz="800" dirty="0"/>
                        <a:t>100</a:t>
                      </a:r>
                    </a:p>
                  </p:txBody>
                </p:sp>
              </p:grpSp>
              <p:pic>
                <p:nvPicPr>
                  <p:cNvPr id="35" name="Imagen 34">
                    <a:extLst>
                      <a:ext uri="{FF2B5EF4-FFF2-40B4-BE49-F238E27FC236}">
                        <a16:creationId xmlns:a16="http://schemas.microsoft.com/office/drawing/2014/main" id="{3E88F141-3C6C-4A02-B738-515D1FDA4170}"/>
                      </a:ext>
                    </a:extLst>
                  </p:cNvPr>
                  <p:cNvPicPr>
                    <a:picLocks noChangeAspect="1"/>
                  </p:cNvPicPr>
                  <p:nvPr/>
                </p:nvPicPr>
                <p:blipFill>
                  <a:blip r:embed="rId9"/>
                  <a:stretch>
                    <a:fillRect/>
                  </a:stretch>
                </p:blipFill>
                <p:spPr>
                  <a:xfrm>
                    <a:off x="2677071" y="4283183"/>
                    <a:ext cx="657805" cy="352969"/>
                  </a:xfrm>
                  <a:prstGeom prst="rect">
                    <a:avLst/>
                  </a:prstGeom>
                </p:spPr>
              </p:pic>
              <p:pic>
                <p:nvPicPr>
                  <p:cNvPr id="37" name="Imagen 36">
                    <a:extLst>
                      <a:ext uri="{FF2B5EF4-FFF2-40B4-BE49-F238E27FC236}">
                        <a16:creationId xmlns:a16="http://schemas.microsoft.com/office/drawing/2014/main" id="{E6893403-DA8D-4C2B-9980-D1487EB55C4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29553" b="47125" l="4313" r="29553"/>
                            </a14:imgEffect>
                          </a14:imgLayer>
                        </a14:imgProps>
                      </a:ext>
                      <a:ext uri="{28A0092B-C50C-407E-A947-70E740481C1C}">
                        <a14:useLocalDpi xmlns:a14="http://schemas.microsoft.com/office/drawing/2010/main" val="0"/>
                      </a:ext>
                    </a:extLst>
                  </a:blip>
                  <a:srcRect l="4416" t="30291" r="70367" b="53019"/>
                  <a:stretch/>
                </p:blipFill>
                <p:spPr>
                  <a:xfrm>
                    <a:off x="662442" y="3335664"/>
                    <a:ext cx="475806" cy="314900"/>
                  </a:xfrm>
                  <a:prstGeom prst="rect">
                    <a:avLst/>
                  </a:prstGeom>
                </p:spPr>
              </p:pic>
            </p:grpSp>
            <p:pic>
              <p:nvPicPr>
                <p:cNvPr id="61" name="Imagen 60">
                  <a:extLst>
                    <a:ext uri="{FF2B5EF4-FFF2-40B4-BE49-F238E27FC236}">
                      <a16:creationId xmlns:a16="http://schemas.microsoft.com/office/drawing/2014/main" id="{9393766E-AACE-4787-A6EE-759586319E2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94" b="100000" l="0" r="98610">
                              <a14:foregroundMark x1="49652" y1="50050" x2="49652" y2="50050"/>
                              <a14:foregroundMark x1="49851" y1="20159" x2="49851" y2="20159"/>
                              <a14:foregroundMark x1="71996" y1="27805" x2="71996" y2="27805"/>
                              <a14:foregroundMark x1="79841" y1="50546" x2="79841" y2="50546"/>
                              <a14:foregroundMark x1="72790" y1="72592" x2="72790" y2="72592"/>
                              <a14:foregroundMark x1="49652" y1="79841" x2="49652" y2="79841"/>
                              <a14:foregroundMark x1="27408" y1="73188" x2="27408" y2="73188"/>
                              <a14:foregroundMark x1="18471" y1="49851" x2="18471" y2="49851"/>
                              <a14:foregroundMark x1="28004" y1="28699" x2="28004" y2="28699"/>
                            </a14:backgroundRemoval>
                          </a14:imgEffect>
                        </a14:imgLayer>
                      </a14:imgProps>
                    </a:ext>
                    <a:ext uri="{28A0092B-C50C-407E-A947-70E740481C1C}">
                      <a14:useLocalDpi xmlns:a14="http://schemas.microsoft.com/office/drawing/2010/main" val="0"/>
                    </a:ext>
                  </a:extLst>
                </a:blip>
                <a:stretch>
                  <a:fillRect/>
                </a:stretch>
              </p:blipFill>
              <p:spPr>
                <a:xfrm>
                  <a:off x="4645840" y="5860443"/>
                  <a:ext cx="521150" cy="499043"/>
                </a:xfrm>
                <a:prstGeom prst="rect">
                  <a:avLst/>
                </a:prstGeom>
              </p:spPr>
            </p:pic>
            <p:pic>
              <p:nvPicPr>
                <p:cNvPr id="63" name="Imagen 62">
                  <a:extLst>
                    <a:ext uri="{FF2B5EF4-FFF2-40B4-BE49-F238E27FC236}">
                      <a16:creationId xmlns:a16="http://schemas.microsoft.com/office/drawing/2014/main" id="{58750651-E95D-493C-9459-EC662B427D72}"/>
                    </a:ext>
                  </a:extLst>
                </p:cNvPr>
                <p:cNvPicPr>
                  <a:picLocks noChangeAspect="1"/>
                </p:cNvPicPr>
                <p:nvPr/>
              </p:nvPicPr>
              <p:blipFill rotWithShape="1">
                <a:blip r:embed="rId14">
                  <a:extLst>
                    <a:ext uri="{28A0092B-C50C-407E-A947-70E740481C1C}">
                      <a14:useLocalDpi xmlns:a14="http://schemas.microsoft.com/office/drawing/2010/main" val="0"/>
                    </a:ext>
                  </a:extLst>
                </a:blip>
                <a:srcRect l="73331" t="-7169" b="53732"/>
                <a:stretch/>
              </p:blipFill>
              <p:spPr>
                <a:xfrm>
                  <a:off x="139544" y="5037727"/>
                  <a:ext cx="281487" cy="379905"/>
                </a:xfrm>
                <a:prstGeom prst="rect">
                  <a:avLst/>
                </a:prstGeom>
              </p:spPr>
            </p:pic>
            <p:pic>
              <p:nvPicPr>
                <p:cNvPr id="64" name="Imagen 63">
                  <a:extLst>
                    <a:ext uri="{FF2B5EF4-FFF2-40B4-BE49-F238E27FC236}">
                      <a16:creationId xmlns:a16="http://schemas.microsoft.com/office/drawing/2014/main" id="{DAE95C23-88D5-4872-B785-7CB48F488E81}"/>
                    </a:ext>
                  </a:extLst>
                </p:cNvPr>
                <p:cNvPicPr>
                  <a:picLocks noChangeAspect="1"/>
                </p:cNvPicPr>
                <p:nvPr/>
              </p:nvPicPr>
              <p:blipFill rotWithShape="1">
                <a:blip r:embed="rId14">
                  <a:extLst>
                    <a:ext uri="{28A0092B-C50C-407E-A947-70E740481C1C}">
                      <a14:useLocalDpi xmlns:a14="http://schemas.microsoft.com/office/drawing/2010/main" val="0"/>
                    </a:ext>
                  </a:extLst>
                </a:blip>
                <a:srcRect t="49991" r="74157"/>
                <a:stretch/>
              </p:blipFill>
              <p:spPr>
                <a:xfrm>
                  <a:off x="111387" y="4710459"/>
                  <a:ext cx="291474" cy="379905"/>
                </a:xfrm>
                <a:prstGeom prst="rect">
                  <a:avLst/>
                </a:prstGeom>
              </p:spPr>
            </p:pic>
          </p:grpSp>
        </p:grpSp>
        <p:pic>
          <p:nvPicPr>
            <p:cNvPr id="57" name="Imagen 56">
              <a:extLst>
                <a:ext uri="{FF2B5EF4-FFF2-40B4-BE49-F238E27FC236}">
                  <a16:creationId xmlns:a16="http://schemas.microsoft.com/office/drawing/2014/main" id="{092D9059-B032-41CE-BF41-20DB8BB3C026}"/>
                </a:ext>
              </a:extLst>
            </p:cNvPr>
            <p:cNvPicPr>
              <a:picLocks noChangeAspect="1"/>
            </p:cNvPicPr>
            <p:nvPr/>
          </p:nvPicPr>
          <p:blipFill rotWithShape="1">
            <a:blip r:embed="rId14">
              <a:extLst>
                <a:ext uri="{28A0092B-C50C-407E-A947-70E740481C1C}">
                  <a14:useLocalDpi xmlns:a14="http://schemas.microsoft.com/office/drawing/2010/main" val="0"/>
                </a:ext>
              </a:extLst>
            </a:blip>
            <a:srcRect l="68339" t="46496"/>
            <a:stretch/>
          </p:blipFill>
          <p:spPr>
            <a:xfrm>
              <a:off x="4102341" y="5010934"/>
              <a:ext cx="273987" cy="311863"/>
            </a:xfrm>
            <a:prstGeom prst="rect">
              <a:avLst/>
            </a:prstGeom>
          </p:spPr>
        </p:pic>
        <p:pic>
          <p:nvPicPr>
            <p:cNvPr id="58" name="Imagen 57">
              <a:extLst>
                <a:ext uri="{FF2B5EF4-FFF2-40B4-BE49-F238E27FC236}">
                  <a16:creationId xmlns:a16="http://schemas.microsoft.com/office/drawing/2014/main" id="{2FD3DCD8-7B12-4EEC-9E70-61DD1203B09F}"/>
                </a:ext>
              </a:extLst>
            </p:cNvPr>
            <p:cNvPicPr>
              <a:picLocks noChangeAspect="1"/>
            </p:cNvPicPr>
            <p:nvPr/>
          </p:nvPicPr>
          <p:blipFill rotWithShape="1">
            <a:blip r:embed="rId14">
              <a:extLst>
                <a:ext uri="{28A0092B-C50C-407E-A947-70E740481C1C}">
                  <a14:useLocalDpi xmlns:a14="http://schemas.microsoft.com/office/drawing/2010/main" val="0"/>
                </a:ext>
              </a:extLst>
            </a:blip>
            <a:srcRect l="35736" t="53240" r="39242"/>
            <a:stretch/>
          </p:blipFill>
          <p:spPr>
            <a:xfrm>
              <a:off x="4128236" y="5328668"/>
              <a:ext cx="219047" cy="275708"/>
            </a:xfrm>
            <a:prstGeom prst="rect">
              <a:avLst/>
            </a:prstGeom>
          </p:spPr>
        </p:pic>
        <p:grpSp>
          <p:nvGrpSpPr>
            <p:cNvPr id="89" name="Grupo 88">
              <a:extLst>
                <a:ext uri="{FF2B5EF4-FFF2-40B4-BE49-F238E27FC236}">
                  <a16:creationId xmlns:a16="http://schemas.microsoft.com/office/drawing/2014/main" id="{C5B9D49B-AA24-4F61-8A89-70E34E60C70A}"/>
                </a:ext>
              </a:extLst>
            </p:cNvPr>
            <p:cNvGrpSpPr/>
            <p:nvPr/>
          </p:nvGrpSpPr>
          <p:grpSpPr>
            <a:xfrm>
              <a:off x="5873351" y="4327852"/>
              <a:ext cx="6299559" cy="2336686"/>
              <a:chOff x="5873351" y="4327852"/>
              <a:chExt cx="6299559" cy="2336686"/>
            </a:xfrm>
          </p:grpSpPr>
          <p:pic>
            <p:nvPicPr>
              <p:cNvPr id="71" name="Imagen 70">
                <a:extLst>
                  <a:ext uri="{FF2B5EF4-FFF2-40B4-BE49-F238E27FC236}">
                    <a16:creationId xmlns:a16="http://schemas.microsoft.com/office/drawing/2014/main" id="{6444FF08-6720-486B-9D6E-9EBD60437A6A}"/>
                  </a:ext>
                </a:extLst>
              </p:cNvPr>
              <p:cNvPicPr>
                <a:picLocks noChangeAspect="1"/>
              </p:cNvPicPr>
              <p:nvPr/>
            </p:nvPicPr>
            <p:blipFill>
              <a:blip r:embed="rId15"/>
              <a:stretch>
                <a:fillRect/>
              </a:stretch>
            </p:blipFill>
            <p:spPr>
              <a:xfrm>
                <a:off x="5873351" y="4327852"/>
                <a:ext cx="6299559" cy="1960985"/>
              </a:xfrm>
              <a:prstGeom prst="rect">
                <a:avLst/>
              </a:prstGeom>
            </p:spPr>
          </p:pic>
          <p:sp>
            <p:nvSpPr>
              <p:cNvPr id="87" name="CuadroTexto 86">
                <a:extLst>
                  <a:ext uri="{FF2B5EF4-FFF2-40B4-BE49-F238E27FC236}">
                    <a16:creationId xmlns:a16="http://schemas.microsoft.com/office/drawing/2014/main" id="{367EF007-1391-4901-8795-989D3BF0E27D}"/>
                  </a:ext>
                </a:extLst>
              </p:cNvPr>
              <p:cNvSpPr txBox="1"/>
              <p:nvPr/>
            </p:nvSpPr>
            <p:spPr>
              <a:xfrm>
                <a:off x="7718121" y="6433706"/>
                <a:ext cx="2164702" cy="230832"/>
              </a:xfrm>
              <a:prstGeom prst="rect">
                <a:avLst/>
              </a:prstGeom>
              <a:solidFill>
                <a:schemeClr val="bg1"/>
              </a:solidFill>
            </p:spPr>
            <p:txBody>
              <a:bodyPr wrap="square" rtlCol="0">
                <a:spAutoFit/>
              </a:bodyPr>
              <a:lstStyle/>
              <a:p>
                <a:pPr algn="ctr"/>
                <a:r>
                  <a:rPr lang="es-ES" sz="900" dirty="0"/>
                  <a:t>Tipos de Mutación </a:t>
                </a:r>
              </a:p>
            </p:txBody>
          </p:sp>
        </p:grpSp>
        <p:grpSp>
          <p:nvGrpSpPr>
            <p:cNvPr id="94" name="Grupo 93">
              <a:extLst>
                <a:ext uri="{FF2B5EF4-FFF2-40B4-BE49-F238E27FC236}">
                  <a16:creationId xmlns:a16="http://schemas.microsoft.com/office/drawing/2014/main" id="{3DCA25F1-52F7-404B-B6BB-A15B18D8067C}"/>
                </a:ext>
              </a:extLst>
            </p:cNvPr>
            <p:cNvGrpSpPr/>
            <p:nvPr/>
          </p:nvGrpSpPr>
          <p:grpSpPr>
            <a:xfrm>
              <a:off x="114496" y="594874"/>
              <a:ext cx="5052494" cy="2893125"/>
              <a:chOff x="114496" y="594874"/>
              <a:chExt cx="5052494" cy="2893125"/>
            </a:xfrm>
          </p:grpSpPr>
          <p:grpSp>
            <p:nvGrpSpPr>
              <p:cNvPr id="90" name="Grupo 89">
                <a:extLst>
                  <a:ext uri="{FF2B5EF4-FFF2-40B4-BE49-F238E27FC236}">
                    <a16:creationId xmlns:a16="http://schemas.microsoft.com/office/drawing/2014/main" id="{FBE9048A-42F9-49BB-B6A2-264B83B6087C}"/>
                  </a:ext>
                </a:extLst>
              </p:cNvPr>
              <p:cNvGrpSpPr/>
              <p:nvPr/>
            </p:nvGrpSpPr>
            <p:grpSpPr>
              <a:xfrm>
                <a:off x="114496" y="594874"/>
                <a:ext cx="5052494" cy="2893125"/>
                <a:chOff x="114496" y="594874"/>
                <a:chExt cx="5052494" cy="2893125"/>
              </a:xfrm>
            </p:grpSpPr>
            <p:grpSp>
              <p:nvGrpSpPr>
                <p:cNvPr id="47" name="Grupo 46">
                  <a:extLst>
                    <a:ext uri="{FF2B5EF4-FFF2-40B4-BE49-F238E27FC236}">
                      <a16:creationId xmlns:a16="http://schemas.microsoft.com/office/drawing/2014/main" id="{ED5A12C5-4B3C-4786-9FC1-853D1B25DB26}"/>
                    </a:ext>
                  </a:extLst>
                </p:cNvPr>
                <p:cNvGrpSpPr>
                  <a:grpSpLocks noChangeAspect="1"/>
                </p:cNvGrpSpPr>
                <p:nvPr/>
              </p:nvGrpSpPr>
              <p:grpSpPr>
                <a:xfrm>
                  <a:off x="3707526" y="594874"/>
                  <a:ext cx="797685" cy="485822"/>
                  <a:chOff x="3301250" y="3987908"/>
                  <a:chExt cx="1885880" cy="1148576"/>
                </a:xfrm>
              </p:grpSpPr>
              <p:pic>
                <p:nvPicPr>
                  <p:cNvPr id="43" name="Imagen 42">
                    <a:extLst>
                      <a:ext uri="{FF2B5EF4-FFF2-40B4-BE49-F238E27FC236}">
                        <a16:creationId xmlns:a16="http://schemas.microsoft.com/office/drawing/2014/main" id="{6F27F2EC-152B-483C-8107-78C37689E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654560">
                    <a:off x="3400844" y="4189271"/>
                    <a:ext cx="1786286" cy="947213"/>
                  </a:xfrm>
                  <a:prstGeom prst="rect">
                    <a:avLst/>
                  </a:prstGeom>
                </p:spPr>
              </p:pic>
              <p:pic>
                <p:nvPicPr>
                  <p:cNvPr id="44" name="Imagen 43">
                    <a:extLst>
                      <a:ext uri="{FF2B5EF4-FFF2-40B4-BE49-F238E27FC236}">
                        <a16:creationId xmlns:a16="http://schemas.microsoft.com/office/drawing/2014/main" id="{9DD7B5D2-3FED-4248-94F2-0691921FBE4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301250" y="4055432"/>
                    <a:ext cx="442314" cy="457166"/>
                  </a:xfrm>
                  <a:prstGeom prst="rect">
                    <a:avLst/>
                  </a:prstGeom>
                </p:spPr>
              </p:pic>
              <p:pic>
                <p:nvPicPr>
                  <p:cNvPr id="45" name="Imagen 44">
                    <a:extLst>
                      <a:ext uri="{FF2B5EF4-FFF2-40B4-BE49-F238E27FC236}">
                        <a16:creationId xmlns:a16="http://schemas.microsoft.com/office/drawing/2014/main" id="{56C25213-8E4E-454A-85EA-61C786840F9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092680" y="4001939"/>
                    <a:ext cx="480749" cy="544097"/>
                  </a:xfrm>
                  <a:prstGeom prst="rect">
                    <a:avLst/>
                  </a:prstGeom>
                </p:spPr>
              </p:pic>
              <p:pic>
                <p:nvPicPr>
                  <p:cNvPr id="46" name="Imagen 45">
                    <a:extLst>
                      <a:ext uri="{FF2B5EF4-FFF2-40B4-BE49-F238E27FC236}">
                        <a16:creationId xmlns:a16="http://schemas.microsoft.com/office/drawing/2014/main" id="{8E5729E2-BBEC-440C-BB05-C0C47BD72F61}"/>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874742" y="3987908"/>
                    <a:ext cx="312253" cy="508112"/>
                  </a:xfrm>
                  <a:prstGeom prst="rect">
                    <a:avLst/>
                  </a:prstGeom>
                </p:spPr>
              </p:pic>
            </p:grpSp>
            <p:grpSp>
              <p:nvGrpSpPr>
                <p:cNvPr id="73" name="Grupo 72">
                  <a:extLst>
                    <a:ext uri="{FF2B5EF4-FFF2-40B4-BE49-F238E27FC236}">
                      <a16:creationId xmlns:a16="http://schemas.microsoft.com/office/drawing/2014/main" id="{7197BC9B-AEBA-40C9-8CF1-BD21F577E2AE}"/>
                    </a:ext>
                  </a:extLst>
                </p:cNvPr>
                <p:cNvGrpSpPr/>
                <p:nvPr/>
              </p:nvGrpSpPr>
              <p:grpSpPr>
                <a:xfrm>
                  <a:off x="114496" y="934086"/>
                  <a:ext cx="5052494" cy="2553913"/>
                  <a:chOff x="114496" y="934086"/>
                  <a:chExt cx="5052494" cy="2553913"/>
                </a:xfrm>
              </p:grpSpPr>
              <p:grpSp>
                <p:nvGrpSpPr>
                  <p:cNvPr id="72" name="Grupo 71">
                    <a:extLst>
                      <a:ext uri="{FF2B5EF4-FFF2-40B4-BE49-F238E27FC236}">
                        <a16:creationId xmlns:a16="http://schemas.microsoft.com/office/drawing/2014/main" id="{8F8EA86D-777D-4688-987F-EF14300D688C}"/>
                      </a:ext>
                    </a:extLst>
                  </p:cNvPr>
                  <p:cNvGrpSpPr/>
                  <p:nvPr/>
                </p:nvGrpSpPr>
                <p:grpSpPr>
                  <a:xfrm>
                    <a:off x="524238" y="934086"/>
                    <a:ext cx="4642752" cy="2553913"/>
                    <a:chOff x="524238" y="934086"/>
                    <a:chExt cx="4642752" cy="2553913"/>
                  </a:xfrm>
                </p:grpSpPr>
                <p:grpSp>
                  <p:nvGrpSpPr>
                    <p:cNvPr id="41" name="Grupo 40">
                      <a:extLst>
                        <a:ext uri="{FF2B5EF4-FFF2-40B4-BE49-F238E27FC236}">
                          <a16:creationId xmlns:a16="http://schemas.microsoft.com/office/drawing/2014/main" id="{1E47D96B-5543-4E2F-9859-6AD2E498CBA1}"/>
                        </a:ext>
                      </a:extLst>
                    </p:cNvPr>
                    <p:cNvGrpSpPr>
                      <a:grpSpLocks noChangeAspect="1"/>
                    </p:cNvGrpSpPr>
                    <p:nvPr/>
                  </p:nvGrpSpPr>
                  <p:grpSpPr>
                    <a:xfrm>
                      <a:off x="524238" y="934086"/>
                      <a:ext cx="4068000" cy="2553913"/>
                      <a:chOff x="524263" y="1217331"/>
                      <a:chExt cx="3171437" cy="1991022"/>
                    </a:xfrm>
                  </p:grpSpPr>
                  <p:pic>
                    <p:nvPicPr>
                      <p:cNvPr id="16" name="Imagen 15">
                        <a:extLst>
                          <a:ext uri="{FF2B5EF4-FFF2-40B4-BE49-F238E27FC236}">
                            <a16:creationId xmlns:a16="http://schemas.microsoft.com/office/drawing/2014/main" id="{B2010856-CEC6-40EF-8498-55143A91247E}"/>
                          </a:ext>
                        </a:extLst>
                      </p:cNvPr>
                      <p:cNvPicPr>
                        <a:picLocks noChangeAspect="1"/>
                      </p:cNvPicPr>
                      <p:nvPr/>
                    </p:nvPicPr>
                    <p:blipFill rotWithShape="1">
                      <a:blip r:embed="rId20"/>
                      <a:srcRect l="3158" r="35489"/>
                      <a:stretch/>
                    </p:blipFill>
                    <p:spPr>
                      <a:xfrm>
                        <a:off x="524263" y="1217331"/>
                        <a:ext cx="3171437" cy="1687717"/>
                      </a:xfrm>
                      <a:prstGeom prst="rect">
                        <a:avLst/>
                      </a:prstGeom>
                    </p:spPr>
                  </p:pic>
                  <p:pic>
                    <p:nvPicPr>
                      <p:cNvPr id="20" name="Imagen 19">
                        <a:extLst>
                          <a:ext uri="{FF2B5EF4-FFF2-40B4-BE49-F238E27FC236}">
                            <a16:creationId xmlns:a16="http://schemas.microsoft.com/office/drawing/2014/main" id="{0071E6F9-2FBA-4141-B787-8EAF488EF344}"/>
                          </a:ext>
                        </a:extLst>
                      </p:cNvPr>
                      <p:cNvPicPr>
                        <a:picLocks noChangeAspect="1"/>
                      </p:cNvPicPr>
                      <p:nvPr/>
                    </p:nvPicPr>
                    <p:blipFill>
                      <a:blip r:embed="rId9"/>
                      <a:stretch>
                        <a:fillRect/>
                      </a:stretch>
                    </p:blipFill>
                    <p:spPr>
                      <a:xfrm>
                        <a:off x="2677071" y="2050623"/>
                        <a:ext cx="657805" cy="352969"/>
                      </a:xfrm>
                      <a:prstGeom prst="rect">
                        <a:avLst/>
                      </a:prstGeom>
                    </p:spPr>
                  </p:pic>
                  <p:sp>
                    <p:nvSpPr>
                      <p:cNvPr id="23" name="CuadroTexto 22">
                        <a:extLst>
                          <a:ext uri="{FF2B5EF4-FFF2-40B4-BE49-F238E27FC236}">
                            <a16:creationId xmlns:a16="http://schemas.microsoft.com/office/drawing/2014/main" id="{76DAAF9E-E0BD-4AB9-845E-9B4F609C61F2}"/>
                          </a:ext>
                        </a:extLst>
                      </p:cNvPr>
                      <p:cNvSpPr txBox="1"/>
                      <p:nvPr/>
                    </p:nvSpPr>
                    <p:spPr>
                      <a:xfrm>
                        <a:off x="1220780" y="2918922"/>
                        <a:ext cx="317500" cy="215444"/>
                      </a:xfrm>
                      <a:prstGeom prst="rect">
                        <a:avLst/>
                      </a:prstGeom>
                      <a:noFill/>
                    </p:spPr>
                    <p:txBody>
                      <a:bodyPr wrap="square" rtlCol="0">
                        <a:spAutoFit/>
                      </a:bodyPr>
                      <a:lstStyle/>
                      <a:p>
                        <a:pPr algn="ctr"/>
                        <a:r>
                          <a:rPr lang="es-ES" sz="800" dirty="0"/>
                          <a:t>0</a:t>
                        </a:r>
                      </a:p>
                    </p:txBody>
                  </p:sp>
                  <p:sp>
                    <p:nvSpPr>
                      <p:cNvPr id="24" name="CuadroTexto 23">
                        <a:extLst>
                          <a:ext uri="{FF2B5EF4-FFF2-40B4-BE49-F238E27FC236}">
                            <a16:creationId xmlns:a16="http://schemas.microsoft.com/office/drawing/2014/main" id="{0A107D95-6521-4729-AF73-15D72EFCEB81}"/>
                          </a:ext>
                        </a:extLst>
                      </p:cNvPr>
                      <p:cNvSpPr txBox="1"/>
                      <p:nvPr/>
                    </p:nvSpPr>
                    <p:spPr>
                      <a:xfrm>
                        <a:off x="1814222" y="2914007"/>
                        <a:ext cx="317500" cy="215444"/>
                      </a:xfrm>
                      <a:prstGeom prst="rect">
                        <a:avLst/>
                      </a:prstGeom>
                      <a:noFill/>
                    </p:spPr>
                    <p:txBody>
                      <a:bodyPr wrap="square" rtlCol="0">
                        <a:spAutoFit/>
                      </a:bodyPr>
                      <a:lstStyle/>
                      <a:p>
                        <a:pPr algn="ctr"/>
                        <a:r>
                          <a:rPr lang="es-ES" sz="800" dirty="0"/>
                          <a:t>10</a:t>
                        </a:r>
                      </a:p>
                    </p:txBody>
                  </p:sp>
                  <p:sp>
                    <p:nvSpPr>
                      <p:cNvPr id="25" name="CuadroTexto 24">
                        <a:extLst>
                          <a:ext uri="{FF2B5EF4-FFF2-40B4-BE49-F238E27FC236}">
                            <a16:creationId xmlns:a16="http://schemas.microsoft.com/office/drawing/2014/main" id="{B1CFB194-F608-4CE3-9C0E-8D37B5459D05}"/>
                          </a:ext>
                        </a:extLst>
                      </p:cNvPr>
                      <p:cNvSpPr txBox="1"/>
                      <p:nvPr/>
                    </p:nvSpPr>
                    <p:spPr>
                      <a:xfrm>
                        <a:off x="2240238" y="2907412"/>
                        <a:ext cx="635900" cy="215444"/>
                      </a:xfrm>
                      <a:prstGeom prst="rect">
                        <a:avLst/>
                      </a:prstGeom>
                      <a:noFill/>
                    </p:spPr>
                    <p:txBody>
                      <a:bodyPr wrap="square" rtlCol="0">
                        <a:spAutoFit/>
                      </a:bodyPr>
                      <a:lstStyle/>
                      <a:p>
                        <a:pPr algn="ctr"/>
                        <a:r>
                          <a:rPr lang="es-ES" sz="800" dirty="0"/>
                          <a:t>20</a:t>
                        </a:r>
                      </a:p>
                    </p:txBody>
                  </p:sp>
                  <p:sp>
                    <p:nvSpPr>
                      <p:cNvPr id="26" name="CuadroTexto 25">
                        <a:extLst>
                          <a:ext uri="{FF2B5EF4-FFF2-40B4-BE49-F238E27FC236}">
                            <a16:creationId xmlns:a16="http://schemas.microsoft.com/office/drawing/2014/main" id="{44AFAEBD-D397-450D-9F89-D025D33CBE89}"/>
                          </a:ext>
                        </a:extLst>
                      </p:cNvPr>
                      <p:cNvSpPr txBox="1"/>
                      <p:nvPr/>
                    </p:nvSpPr>
                    <p:spPr>
                      <a:xfrm>
                        <a:off x="2941875" y="2904160"/>
                        <a:ext cx="383441" cy="215444"/>
                      </a:xfrm>
                      <a:prstGeom prst="rect">
                        <a:avLst/>
                      </a:prstGeom>
                      <a:noFill/>
                    </p:spPr>
                    <p:txBody>
                      <a:bodyPr wrap="square" rtlCol="0">
                        <a:spAutoFit/>
                      </a:bodyPr>
                      <a:lstStyle/>
                      <a:p>
                        <a:pPr algn="ctr"/>
                        <a:r>
                          <a:rPr lang="es-ES" sz="800" dirty="0"/>
                          <a:t>30</a:t>
                        </a:r>
                      </a:p>
                    </p:txBody>
                  </p:sp>
                  <p:pic>
                    <p:nvPicPr>
                      <p:cNvPr id="36" name="Imagen 35">
                        <a:extLst>
                          <a:ext uri="{FF2B5EF4-FFF2-40B4-BE49-F238E27FC236}">
                            <a16:creationId xmlns:a16="http://schemas.microsoft.com/office/drawing/2014/main" id="{83255192-5F82-442D-9CB4-3DB253E25E09}"/>
                          </a:ext>
                        </a:extLst>
                      </p:cNvPr>
                      <p:cNvPicPr>
                        <a:picLocks noChangeAspect="1"/>
                      </p:cNvPicPr>
                      <p:nvPr/>
                    </p:nvPicPr>
                    <p:blipFill rotWithShape="1">
                      <a:blip r:embed="rId21">
                        <a:extLst>
                          <a:ext uri="{BEBA8EAE-BF5A-486C-A8C5-ECC9F3942E4B}">
                            <a14:imgProps xmlns:a14="http://schemas.microsoft.com/office/drawing/2010/main">
                              <a14:imgLayer r:embed="rId11">
                                <a14:imgEffect>
                                  <a14:backgroundRemoval t="27796" b="51917" l="47125" r="75240"/>
                                </a14:imgEffect>
                              </a14:imgLayer>
                            </a14:imgProps>
                          </a:ext>
                          <a:ext uri="{28A0092B-C50C-407E-A947-70E740481C1C}">
                            <a14:useLocalDpi xmlns:a14="http://schemas.microsoft.com/office/drawing/2010/main" val="0"/>
                          </a:ext>
                        </a:extLst>
                      </a:blip>
                      <a:srcRect l="49418" t="28028" r="24675" b="49702"/>
                      <a:stretch/>
                    </p:blipFill>
                    <p:spPr>
                      <a:xfrm>
                        <a:off x="675459" y="1274255"/>
                        <a:ext cx="462789" cy="397841"/>
                      </a:xfrm>
                      <a:prstGeom prst="rect">
                        <a:avLst/>
                      </a:prstGeom>
                    </p:spPr>
                  </p:pic>
                  <p:pic>
                    <p:nvPicPr>
                      <p:cNvPr id="39" name="Imagen 38">
                        <a:extLst>
                          <a:ext uri="{FF2B5EF4-FFF2-40B4-BE49-F238E27FC236}">
                            <a16:creationId xmlns:a16="http://schemas.microsoft.com/office/drawing/2014/main" id="{C694BB98-28C4-47CF-B447-65869A03242C}"/>
                          </a:ext>
                        </a:extLst>
                      </p:cNvPr>
                      <p:cNvPicPr>
                        <a:picLocks noChangeAspect="1"/>
                      </p:cNvPicPr>
                      <p:nvPr/>
                    </p:nvPicPr>
                    <p:blipFill>
                      <a:blip r:embed="rId7"/>
                      <a:stretch>
                        <a:fillRect/>
                      </a:stretch>
                    </p:blipFill>
                    <p:spPr>
                      <a:xfrm>
                        <a:off x="2551112" y="3066608"/>
                        <a:ext cx="1144588" cy="141745"/>
                      </a:xfrm>
                      <a:prstGeom prst="rect">
                        <a:avLst/>
                      </a:prstGeom>
                    </p:spPr>
                  </p:pic>
                </p:grpSp>
                <p:pic>
                  <p:nvPicPr>
                    <p:cNvPr id="62" name="Imagen 61">
                      <a:extLst>
                        <a:ext uri="{FF2B5EF4-FFF2-40B4-BE49-F238E27FC236}">
                          <a16:creationId xmlns:a16="http://schemas.microsoft.com/office/drawing/2014/main" id="{5DF808E9-1492-4ECC-A2BF-BD022B7F60F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94" b="100000" l="0" r="98610">
                                  <a14:foregroundMark x1="49652" y1="50050" x2="49652" y2="50050"/>
                                  <a14:foregroundMark x1="49851" y1="20159" x2="49851" y2="20159"/>
                                  <a14:foregroundMark x1="71996" y1="27805" x2="71996" y2="27805"/>
                                  <a14:foregroundMark x1="79841" y1="50546" x2="79841" y2="50546"/>
                                  <a14:foregroundMark x1="72790" y1="72592" x2="72790" y2="72592"/>
                                  <a14:foregroundMark x1="49652" y1="79841" x2="49652" y2="79841"/>
                                  <a14:foregroundMark x1="27408" y1="73188" x2="27408" y2="73188"/>
                                  <a14:foregroundMark x1="18471" y1="49851" x2="18471" y2="49851"/>
                                  <a14:foregroundMark x1="28004" y1="28699" x2="28004" y2="28699"/>
                                </a14:backgroundRemoval>
                              </a14:imgEffect>
                            </a14:imgLayer>
                          </a14:imgProps>
                        </a:ext>
                        <a:ext uri="{28A0092B-C50C-407E-A947-70E740481C1C}">
                          <a14:useLocalDpi xmlns:a14="http://schemas.microsoft.com/office/drawing/2010/main" val="0"/>
                        </a:ext>
                      </a:extLst>
                    </a:blip>
                    <a:stretch>
                      <a:fillRect/>
                    </a:stretch>
                  </p:blipFill>
                  <p:spPr>
                    <a:xfrm>
                      <a:off x="4645840" y="2789189"/>
                      <a:ext cx="521150" cy="499043"/>
                    </a:xfrm>
                    <a:prstGeom prst="rect">
                      <a:avLst/>
                    </a:prstGeom>
                  </p:spPr>
                </p:pic>
              </p:grpSp>
              <p:pic>
                <p:nvPicPr>
                  <p:cNvPr id="65" name="Imagen 64">
                    <a:extLst>
                      <a:ext uri="{FF2B5EF4-FFF2-40B4-BE49-F238E27FC236}">
                        <a16:creationId xmlns:a16="http://schemas.microsoft.com/office/drawing/2014/main" id="{EC8981FA-771D-4F97-ACBD-EC4E7FFB2812}"/>
                      </a:ext>
                    </a:extLst>
                  </p:cNvPr>
                  <p:cNvPicPr>
                    <a:picLocks noChangeAspect="1"/>
                  </p:cNvPicPr>
                  <p:nvPr/>
                </p:nvPicPr>
                <p:blipFill rotWithShape="1">
                  <a:blip r:embed="rId14">
                    <a:extLst>
                      <a:ext uri="{28A0092B-C50C-407E-A947-70E740481C1C}">
                        <a14:useLocalDpi xmlns:a14="http://schemas.microsoft.com/office/drawing/2010/main" val="0"/>
                      </a:ext>
                    </a:extLst>
                  </a:blip>
                  <a:srcRect l="73331" t="-7169" b="53732"/>
                  <a:stretch/>
                </p:blipFill>
                <p:spPr>
                  <a:xfrm>
                    <a:off x="142653" y="1980404"/>
                    <a:ext cx="281487" cy="379905"/>
                  </a:xfrm>
                  <a:prstGeom prst="rect">
                    <a:avLst/>
                  </a:prstGeom>
                </p:spPr>
              </p:pic>
              <p:pic>
                <p:nvPicPr>
                  <p:cNvPr id="66" name="Imagen 65">
                    <a:extLst>
                      <a:ext uri="{FF2B5EF4-FFF2-40B4-BE49-F238E27FC236}">
                        <a16:creationId xmlns:a16="http://schemas.microsoft.com/office/drawing/2014/main" id="{FD5F091B-C4CF-4369-98A6-3FF9C4A9296D}"/>
                      </a:ext>
                    </a:extLst>
                  </p:cNvPr>
                  <p:cNvPicPr>
                    <a:picLocks noChangeAspect="1"/>
                  </p:cNvPicPr>
                  <p:nvPr/>
                </p:nvPicPr>
                <p:blipFill rotWithShape="1">
                  <a:blip r:embed="rId14">
                    <a:extLst>
                      <a:ext uri="{28A0092B-C50C-407E-A947-70E740481C1C}">
                        <a14:useLocalDpi xmlns:a14="http://schemas.microsoft.com/office/drawing/2010/main" val="0"/>
                      </a:ext>
                    </a:extLst>
                  </a:blip>
                  <a:srcRect t="49991" r="74157"/>
                  <a:stretch/>
                </p:blipFill>
                <p:spPr>
                  <a:xfrm>
                    <a:off x="114496" y="1653136"/>
                    <a:ext cx="291474" cy="379905"/>
                  </a:xfrm>
                  <a:prstGeom prst="rect">
                    <a:avLst/>
                  </a:prstGeom>
                </p:spPr>
              </p:pic>
            </p:grpSp>
          </p:grpSp>
          <p:pic>
            <p:nvPicPr>
              <p:cNvPr id="59" name="Imagen 58">
                <a:extLst>
                  <a:ext uri="{FF2B5EF4-FFF2-40B4-BE49-F238E27FC236}">
                    <a16:creationId xmlns:a16="http://schemas.microsoft.com/office/drawing/2014/main" id="{CD0552C7-F2F2-45FE-AA2B-0ADC2A96F9F7}"/>
                  </a:ext>
                </a:extLst>
              </p:cNvPr>
              <p:cNvPicPr>
                <a:picLocks noChangeAspect="1"/>
              </p:cNvPicPr>
              <p:nvPr/>
            </p:nvPicPr>
            <p:blipFill rotWithShape="1">
              <a:blip r:embed="rId14">
                <a:extLst>
                  <a:ext uri="{28A0092B-C50C-407E-A947-70E740481C1C}">
                    <a14:useLocalDpi xmlns:a14="http://schemas.microsoft.com/office/drawing/2010/main" val="0"/>
                  </a:ext>
                </a:extLst>
              </a:blip>
              <a:srcRect l="68339" t="46496"/>
              <a:stretch/>
            </p:blipFill>
            <p:spPr>
              <a:xfrm>
                <a:off x="4100765" y="1928962"/>
                <a:ext cx="273987" cy="311863"/>
              </a:xfrm>
              <a:prstGeom prst="rect">
                <a:avLst/>
              </a:prstGeom>
            </p:spPr>
          </p:pic>
          <p:pic>
            <p:nvPicPr>
              <p:cNvPr id="60" name="Imagen 59">
                <a:extLst>
                  <a:ext uri="{FF2B5EF4-FFF2-40B4-BE49-F238E27FC236}">
                    <a16:creationId xmlns:a16="http://schemas.microsoft.com/office/drawing/2014/main" id="{6060EF35-6B4E-4905-9787-90AFB88D12D2}"/>
                  </a:ext>
                </a:extLst>
              </p:cNvPr>
              <p:cNvPicPr>
                <a:picLocks noChangeAspect="1"/>
              </p:cNvPicPr>
              <p:nvPr/>
            </p:nvPicPr>
            <p:blipFill rotWithShape="1">
              <a:blip r:embed="rId14">
                <a:extLst>
                  <a:ext uri="{28A0092B-C50C-407E-A947-70E740481C1C}">
                    <a14:useLocalDpi xmlns:a14="http://schemas.microsoft.com/office/drawing/2010/main" val="0"/>
                  </a:ext>
                </a:extLst>
              </a:blip>
              <a:srcRect l="35736" t="53240" r="39242"/>
              <a:stretch/>
            </p:blipFill>
            <p:spPr>
              <a:xfrm>
                <a:off x="4128236" y="2226143"/>
                <a:ext cx="219047" cy="275708"/>
              </a:xfrm>
              <a:prstGeom prst="rect">
                <a:avLst/>
              </a:prstGeom>
            </p:spPr>
          </p:pic>
          <p:sp>
            <p:nvSpPr>
              <p:cNvPr id="92" name="Rectángulo 91">
                <a:extLst>
                  <a:ext uri="{FF2B5EF4-FFF2-40B4-BE49-F238E27FC236}">
                    <a16:creationId xmlns:a16="http://schemas.microsoft.com/office/drawing/2014/main" id="{48B9B56D-F7CF-42AD-B515-19C75D3A14A0}"/>
                  </a:ext>
                </a:extLst>
              </p:cNvPr>
              <p:cNvSpPr/>
              <p:nvPr/>
            </p:nvSpPr>
            <p:spPr>
              <a:xfrm>
                <a:off x="3801070" y="934086"/>
                <a:ext cx="625975" cy="2033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97" name="Grupo 96">
              <a:extLst>
                <a:ext uri="{FF2B5EF4-FFF2-40B4-BE49-F238E27FC236}">
                  <a16:creationId xmlns:a16="http://schemas.microsoft.com/office/drawing/2014/main" id="{4F7725DE-EA9C-442D-9C33-5AC727093C7D}"/>
                </a:ext>
              </a:extLst>
            </p:cNvPr>
            <p:cNvGrpSpPr/>
            <p:nvPr/>
          </p:nvGrpSpPr>
          <p:grpSpPr>
            <a:xfrm>
              <a:off x="5746024" y="1268965"/>
              <a:ext cx="6108897" cy="2243541"/>
              <a:chOff x="5746024" y="1268965"/>
              <a:chExt cx="6108897" cy="2243541"/>
            </a:xfrm>
          </p:grpSpPr>
          <p:grpSp>
            <p:nvGrpSpPr>
              <p:cNvPr id="88" name="Grupo 87">
                <a:extLst>
                  <a:ext uri="{FF2B5EF4-FFF2-40B4-BE49-F238E27FC236}">
                    <a16:creationId xmlns:a16="http://schemas.microsoft.com/office/drawing/2014/main" id="{03F54030-80B0-489D-BEEB-F0C7C2EA73C8}"/>
                  </a:ext>
                </a:extLst>
              </p:cNvPr>
              <p:cNvGrpSpPr/>
              <p:nvPr/>
            </p:nvGrpSpPr>
            <p:grpSpPr>
              <a:xfrm>
                <a:off x="5746024" y="1268965"/>
                <a:ext cx="6108897" cy="2243541"/>
                <a:chOff x="5746024" y="1268965"/>
                <a:chExt cx="6108897" cy="2243541"/>
              </a:xfrm>
            </p:grpSpPr>
            <p:pic>
              <p:nvPicPr>
                <p:cNvPr id="68" name="Imagen 67">
                  <a:extLst>
                    <a:ext uri="{FF2B5EF4-FFF2-40B4-BE49-F238E27FC236}">
                      <a16:creationId xmlns:a16="http://schemas.microsoft.com/office/drawing/2014/main" id="{E70F24D5-9C9D-48BC-9410-C1E5FA9AAEA8}"/>
                    </a:ext>
                  </a:extLst>
                </p:cNvPr>
                <p:cNvPicPr>
                  <a:picLocks noChangeAspect="1"/>
                </p:cNvPicPr>
                <p:nvPr/>
              </p:nvPicPr>
              <p:blipFill>
                <a:blip r:embed="rId22"/>
                <a:stretch>
                  <a:fillRect/>
                </a:stretch>
              </p:blipFill>
              <p:spPr>
                <a:xfrm>
                  <a:off x="5746024" y="1268965"/>
                  <a:ext cx="6108897" cy="1960986"/>
                </a:xfrm>
                <a:prstGeom prst="rect">
                  <a:avLst/>
                </a:prstGeom>
              </p:spPr>
            </p:pic>
            <p:sp>
              <p:nvSpPr>
                <p:cNvPr id="86" name="CuadroTexto 85">
                  <a:extLst>
                    <a:ext uri="{FF2B5EF4-FFF2-40B4-BE49-F238E27FC236}">
                      <a16:creationId xmlns:a16="http://schemas.microsoft.com/office/drawing/2014/main" id="{5B9124CE-0857-44C6-8A67-04D2D31905EF}"/>
                    </a:ext>
                  </a:extLst>
                </p:cNvPr>
                <p:cNvSpPr txBox="1"/>
                <p:nvPr/>
              </p:nvSpPr>
              <p:spPr>
                <a:xfrm>
                  <a:off x="7718121" y="3281674"/>
                  <a:ext cx="2164702" cy="230832"/>
                </a:xfrm>
                <a:prstGeom prst="rect">
                  <a:avLst/>
                </a:prstGeom>
                <a:solidFill>
                  <a:schemeClr val="bg1"/>
                </a:solidFill>
              </p:spPr>
              <p:txBody>
                <a:bodyPr wrap="square" rtlCol="0">
                  <a:spAutoFit/>
                </a:bodyPr>
                <a:lstStyle/>
                <a:p>
                  <a:pPr algn="ctr"/>
                  <a:r>
                    <a:rPr lang="es-ES" sz="900" dirty="0"/>
                    <a:t>Tipos de Mutación </a:t>
                  </a:r>
                </a:p>
              </p:txBody>
            </p:sp>
          </p:grpSp>
          <p:sp>
            <p:nvSpPr>
              <p:cNvPr id="93" name="Rectángulo 92">
                <a:extLst>
                  <a:ext uri="{FF2B5EF4-FFF2-40B4-BE49-F238E27FC236}">
                    <a16:creationId xmlns:a16="http://schemas.microsoft.com/office/drawing/2014/main" id="{660358F7-AB0E-4C97-A703-321936B9488E}"/>
                  </a:ext>
                </a:extLst>
              </p:cNvPr>
              <p:cNvSpPr/>
              <p:nvPr/>
            </p:nvSpPr>
            <p:spPr>
              <a:xfrm rot="18820576">
                <a:off x="9457563" y="3027420"/>
                <a:ext cx="283500" cy="98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95" name="Rectángulo 94">
              <a:extLst>
                <a:ext uri="{FF2B5EF4-FFF2-40B4-BE49-F238E27FC236}">
                  <a16:creationId xmlns:a16="http://schemas.microsoft.com/office/drawing/2014/main" id="{B1D1ACB1-CF50-4FB9-9074-93B9EA9ACFFA}"/>
                </a:ext>
              </a:extLst>
            </p:cNvPr>
            <p:cNvSpPr/>
            <p:nvPr/>
          </p:nvSpPr>
          <p:spPr>
            <a:xfrm rot="18782165">
              <a:off x="6994795" y="6029646"/>
              <a:ext cx="166906" cy="88900"/>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Rectángulo 95">
              <a:extLst>
                <a:ext uri="{FF2B5EF4-FFF2-40B4-BE49-F238E27FC236}">
                  <a16:creationId xmlns:a16="http://schemas.microsoft.com/office/drawing/2014/main" id="{E1C9D90A-3326-484A-9DAC-3FD7A5F4502D}"/>
                </a:ext>
              </a:extLst>
            </p:cNvPr>
            <p:cNvSpPr/>
            <p:nvPr/>
          </p:nvSpPr>
          <p:spPr>
            <a:xfrm>
              <a:off x="3847725" y="4004823"/>
              <a:ext cx="625976" cy="20520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grpSp>
        <p:nvGrpSpPr>
          <p:cNvPr id="99" name="Grupo 98">
            <a:extLst>
              <a:ext uri="{FF2B5EF4-FFF2-40B4-BE49-F238E27FC236}">
                <a16:creationId xmlns:a16="http://schemas.microsoft.com/office/drawing/2014/main" id="{7BE79F35-48EF-470F-B513-A65DCA5C6061}"/>
              </a:ext>
            </a:extLst>
          </p:cNvPr>
          <p:cNvGrpSpPr/>
          <p:nvPr/>
        </p:nvGrpSpPr>
        <p:grpSpPr>
          <a:xfrm>
            <a:off x="438538" y="-1"/>
            <a:ext cx="7716417" cy="603866"/>
            <a:chOff x="438538" y="-1"/>
            <a:chExt cx="7716417" cy="603866"/>
          </a:xfrm>
        </p:grpSpPr>
        <p:grpSp>
          <p:nvGrpSpPr>
            <p:cNvPr id="5" name="Grupo 4">
              <a:extLst>
                <a:ext uri="{FF2B5EF4-FFF2-40B4-BE49-F238E27FC236}">
                  <a16:creationId xmlns:a16="http://schemas.microsoft.com/office/drawing/2014/main" id="{782F8DF3-17A2-426A-8D69-EE4F04070D82}"/>
                </a:ext>
              </a:extLst>
            </p:cNvPr>
            <p:cNvGrpSpPr/>
            <p:nvPr/>
          </p:nvGrpSpPr>
          <p:grpSpPr>
            <a:xfrm>
              <a:off x="438538" y="-1"/>
              <a:ext cx="7716417" cy="603866"/>
              <a:chOff x="438538" y="-1"/>
              <a:chExt cx="7716417" cy="603866"/>
            </a:xfrm>
          </p:grpSpPr>
          <p:grpSp>
            <p:nvGrpSpPr>
              <p:cNvPr id="7" name="Grupo 6">
                <a:extLst>
                  <a:ext uri="{FF2B5EF4-FFF2-40B4-BE49-F238E27FC236}">
                    <a16:creationId xmlns:a16="http://schemas.microsoft.com/office/drawing/2014/main" id="{8F454BE5-FC86-4BF3-AD4B-6C33E03FB676}"/>
                  </a:ext>
                </a:extLst>
              </p:cNvPr>
              <p:cNvGrpSpPr/>
              <p:nvPr/>
            </p:nvGrpSpPr>
            <p:grpSpPr>
              <a:xfrm>
                <a:off x="438538" y="-1"/>
                <a:ext cx="7716417" cy="603866"/>
                <a:chOff x="438538" y="-1"/>
                <a:chExt cx="7716417" cy="603866"/>
              </a:xfrm>
            </p:grpSpPr>
            <p:grpSp>
              <p:nvGrpSpPr>
                <p:cNvPr id="9" name="Grupo 8">
                  <a:extLst>
                    <a:ext uri="{FF2B5EF4-FFF2-40B4-BE49-F238E27FC236}">
                      <a16:creationId xmlns:a16="http://schemas.microsoft.com/office/drawing/2014/main" id="{36BE6ED3-31F5-4E2B-BB17-6240CFD5AF8B}"/>
                    </a:ext>
                  </a:extLst>
                </p:cNvPr>
                <p:cNvGrpSpPr/>
                <p:nvPr/>
              </p:nvGrpSpPr>
              <p:grpSpPr>
                <a:xfrm>
                  <a:off x="438538" y="0"/>
                  <a:ext cx="7716417" cy="603865"/>
                  <a:chOff x="438538" y="0"/>
                  <a:chExt cx="7716417" cy="603865"/>
                </a:xfrm>
              </p:grpSpPr>
              <p:cxnSp>
                <p:nvCxnSpPr>
                  <p:cNvPr id="11" name="Conector recto 10">
                    <a:extLst>
                      <a:ext uri="{FF2B5EF4-FFF2-40B4-BE49-F238E27FC236}">
                        <a16:creationId xmlns:a16="http://schemas.microsoft.com/office/drawing/2014/main" id="{BCCE471B-8974-44AF-BF34-CD0DB5144C1C}"/>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F5D389DF-569C-4E23-B54E-35B3908B69C6}"/>
                      </a:ext>
                    </a:extLst>
                  </p:cNvPr>
                  <p:cNvSpPr txBox="1"/>
                  <p:nvPr/>
                </p:nvSpPr>
                <p:spPr>
                  <a:xfrm>
                    <a:off x="438538" y="190500"/>
                    <a:ext cx="3536562" cy="369332"/>
                  </a:xfrm>
                  <a:prstGeom prst="rect">
                    <a:avLst/>
                  </a:prstGeom>
                  <a:noFill/>
                </p:spPr>
                <p:txBody>
                  <a:bodyPr wrap="square" rtlCol="0">
                    <a:spAutoFit/>
                  </a:bodyPr>
                  <a:lstStyle/>
                  <a:p>
                    <a:r>
                      <a:rPr lang="es-ES" dirty="0"/>
                      <a:t>5. Análisis: </a:t>
                    </a:r>
                    <a:r>
                      <a:rPr lang="es-ES" dirty="0" err="1"/>
                      <a:t>Multianálisis</a:t>
                    </a:r>
                    <a:endParaRPr lang="es-ES" dirty="0"/>
                  </a:p>
                </p:txBody>
              </p:sp>
              <p:pic>
                <p:nvPicPr>
                  <p:cNvPr id="13" name="Imagen 12">
                    <a:extLst>
                      <a:ext uri="{FF2B5EF4-FFF2-40B4-BE49-F238E27FC236}">
                        <a16:creationId xmlns:a16="http://schemas.microsoft.com/office/drawing/2014/main" id="{091E0111-B0C6-4DFA-A22C-616902CDA967}"/>
                      </a:ext>
                    </a:extLst>
                  </p:cNvPr>
                  <p:cNvPicPr preferRelativeResize="0">
                    <a:picLocks noChangeAspect="1"/>
                  </p:cNvPicPr>
                  <p:nvPr/>
                </p:nvPicPr>
                <p:blipFill>
                  <a:blip r:embed="rId23">
                    <a:extLst>
                      <a:ext uri="{BEBA8EAE-BF5A-486C-A8C5-ECC9F3942E4B}">
                        <a14:imgProps xmlns:a14="http://schemas.microsoft.com/office/drawing/2010/main">
                          <a14:imgLayer r:embed="rId2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4" name="Imagen 13">
                    <a:extLst>
                      <a:ext uri="{FF2B5EF4-FFF2-40B4-BE49-F238E27FC236}">
                        <a16:creationId xmlns:a16="http://schemas.microsoft.com/office/drawing/2014/main" id="{12551561-D35A-4E84-9402-F48CEE156262}"/>
                      </a:ext>
                    </a:extLst>
                  </p:cNvPr>
                  <p:cNvPicPr preferRelativeResize="0">
                    <a:picLocks noChangeAspect="1"/>
                  </p:cNvPicPr>
                  <p:nvPr/>
                </p:nvPicPr>
                <p:blipFill>
                  <a:blip r:embed="rId23">
                    <a:extLst>
                      <a:ext uri="{BEBA8EAE-BF5A-486C-A8C5-ECC9F3942E4B}">
                        <a14:imgProps xmlns:a14="http://schemas.microsoft.com/office/drawing/2010/main">
                          <a14:imgLayer r:embed="rId2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0" name="Imagen 9">
                  <a:extLst>
                    <a:ext uri="{FF2B5EF4-FFF2-40B4-BE49-F238E27FC236}">
                      <a16:creationId xmlns:a16="http://schemas.microsoft.com/office/drawing/2014/main" id="{0CA4FA73-8089-49DF-A118-CE41E48168FC}"/>
                    </a:ext>
                  </a:extLst>
                </p:cNvPr>
                <p:cNvPicPr preferRelativeResize="0">
                  <a:picLocks noChangeAspect="1"/>
                </p:cNvPicPr>
                <p:nvPr/>
              </p:nvPicPr>
              <p:blipFill>
                <a:blip r:embed="rId23">
                  <a:extLst>
                    <a:ext uri="{BEBA8EAE-BF5A-486C-A8C5-ECC9F3942E4B}">
                      <a14:imgProps xmlns:a14="http://schemas.microsoft.com/office/drawing/2010/main">
                        <a14:imgLayer r:embed="rId2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8" name="Imagen 7">
                <a:extLst>
                  <a:ext uri="{FF2B5EF4-FFF2-40B4-BE49-F238E27FC236}">
                    <a16:creationId xmlns:a16="http://schemas.microsoft.com/office/drawing/2014/main" id="{58FD97B4-5F04-4677-A9DB-666FA1FA3C5F}"/>
                  </a:ext>
                </a:extLst>
              </p:cNvPr>
              <p:cNvPicPr preferRelativeResize="0">
                <a:picLocks noChangeAspect="1"/>
              </p:cNvPicPr>
              <p:nvPr/>
            </p:nvPicPr>
            <p:blipFill>
              <a:blip r:embed="rId23">
                <a:extLst>
                  <a:ext uri="{BEBA8EAE-BF5A-486C-A8C5-ECC9F3942E4B}">
                    <a14:imgProps xmlns:a14="http://schemas.microsoft.com/office/drawing/2010/main">
                      <a14:imgLayer r:embed="rId2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98" name="Imagen 97">
              <a:extLst>
                <a:ext uri="{FF2B5EF4-FFF2-40B4-BE49-F238E27FC236}">
                  <a16:creationId xmlns:a16="http://schemas.microsoft.com/office/drawing/2014/main" id="{B4B45CE2-D522-4D39-938C-3E776994FF91}"/>
                </a:ext>
              </a:extLst>
            </p:cNvPr>
            <p:cNvPicPr preferRelativeResize="0">
              <a:picLocks noChangeAspect="1"/>
            </p:cNvPicPr>
            <p:nvPr/>
          </p:nvPicPr>
          <p:blipFill>
            <a:blip r:embed="rId23">
              <a:extLst>
                <a:ext uri="{BEBA8EAE-BF5A-486C-A8C5-ECC9F3942E4B}">
                  <a14:imgProps xmlns:a14="http://schemas.microsoft.com/office/drawing/2010/main">
                    <a14:imgLayer r:embed="rId2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spTree>
    <p:extLst>
      <p:ext uri="{BB962C8B-B14F-4D97-AF65-F5344CB8AC3E}">
        <p14:creationId xmlns:p14="http://schemas.microsoft.com/office/powerpoint/2010/main" val="225929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upo 70">
            <a:extLst>
              <a:ext uri="{FF2B5EF4-FFF2-40B4-BE49-F238E27FC236}">
                <a16:creationId xmlns:a16="http://schemas.microsoft.com/office/drawing/2014/main" id="{F8C400C8-3D1D-47C1-AC64-D74E373BD736}"/>
              </a:ext>
            </a:extLst>
          </p:cNvPr>
          <p:cNvGrpSpPr/>
          <p:nvPr/>
        </p:nvGrpSpPr>
        <p:grpSpPr>
          <a:xfrm>
            <a:off x="438538" y="-1"/>
            <a:ext cx="7716417" cy="603866"/>
            <a:chOff x="438538" y="-1"/>
            <a:chExt cx="7716417" cy="603866"/>
          </a:xfrm>
        </p:grpSpPr>
        <p:pic>
          <p:nvPicPr>
            <p:cNvPr id="15" name="Imagen 14">
              <a:extLst>
                <a:ext uri="{FF2B5EF4-FFF2-40B4-BE49-F238E27FC236}">
                  <a16:creationId xmlns:a16="http://schemas.microsoft.com/office/drawing/2014/main" id="{9BB91905-3C93-45DC-BA0A-CA323C19FADA}"/>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25" name="Grupo 24">
              <a:extLst>
                <a:ext uri="{FF2B5EF4-FFF2-40B4-BE49-F238E27FC236}">
                  <a16:creationId xmlns:a16="http://schemas.microsoft.com/office/drawing/2014/main" id="{2B225170-BA0F-4DF6-BFBE-48F2ADFA54D9}"/>
                </a:ext>
              </a:extLst>
            </p:cNvPr>
            <p:cNvGrpSpPr/>
            <p:nvPr/>
          </p:nvGrpSpPr>
          <p:grpSpPr>
            <a:xfrm>
              <a:off x="438538" y="-1"/>
              <a:ext cx="7716417" cy="603866"/>
              <a:chOff x="438538" y="-1"/>
              <a:chExt cx="7716417" cy="603866"/>
            </a:xfrm>
          </p:grpSpPr>
          <p:grpSp>
            <p:nvGrpSpPr>
              <p:cNvPr id="26" name="Grupo 25">
                <a:extLst>
                  <a:ext uri="{FF2B5EF4-FFF2-40B4-BE49-F238E27FC236}">
                    <a16:creationId xmlns:a16="http://schemas.microsoft.com/office/drawing/2014/main" id="{930A4177-C1FC-4943-AE3D-CA4CC027D9F4}"/>
                  </a:ext>
                </a:extLst>
              </p:cNvPr>
              <p:cNvGrpSpPr/>
              <p:nvPr/>
            </p:nvGrpSpPr>
            <p:grpSpPr>
              <a:xfrm>
                <a:off x="438538" y="-1"/>
                <a:ext cx="7716417" cy="603866"/>
                <a:chOff x="438538" y="-1"/>
                <a:chExt cx="7716417" cy="603866"/>
              </a:xfrm>
            </p:grpSpPr>
            <p:grpSp>
              <p:nvGrpSpPr>
                <p:cNvPr id="28" name="Grupo 27">
                  <a:extLst>
                    <a:ext uri="{FF2B5EF4-FFF2-40B4-BE49-F238E27FC236}">
                      <a16:creationId xmlns:a16="http://schemas.microsoft.com/office/drawing/2014/main" id="{BE0DD4B0-C929-40A0-B8E4-1979A352C05F}"/>
                    </a:ext>
                  </a:extLst>
                </p:cNvPr>
                <p:cNvGrpSpPr/>
                <p:nvPr/>
              </p:nvGrpSpPr>
              <p:grpSpPr>
                <a:xfrm>
                  <a:off x="438538" y="-1"/>
                  <a:ext cx="7716417" cy="603866"/>
                  <a:chOff x="438538" y="-1"/>
                  <a:chExt cx="7716417" cy="603866"/>
                </a:xfrm>
              </p:grpSpPr>
              <p:grpSp>
                <p:nvGrpSpPr>
                  <p:cNvPr id="30" name="Grupo 29">
                    <a:extLst>
                      <a:ext uri="{FF2B5EF4-FFF2-40B4-BE49-F238E27FC236}">
                        <a16:creationId xmlns:a16="http://schemas.microsoft.com/office/drawing/2014/main" id="{A97B8EE5-C004-42D8-BB8F-DDA1CED36C99}"/>
                      </a:ext>
                    </a:extLst>
                  </p:cNvPr>
                  <p:cNvGrpSpPr/>
                  <p:nvPr/>
                </p:nvGrpSpPr>
                <p:grpSpPr>
                  <a:xfrm>
                    <a:off x="438538" y="0"/>
                    <a:ext cx="7716417" cy="603865"/>
                    <a:chOff x="438538" y="0"/>
                    <a:chExt cx="7716417" cy="603865"/>
                  </a:xfrm>
                </p:grpSpPr>
                <p:cxnSp>
                  <p:nvCxnSpPr>
                    <p:cNvPr id="32" name="Conector recto 31">
                      <a:extLst>
                        <a:ext uri="{FF2B5EF4-FFF2-40B4-BE49-F238E27FC236}">
                          <a16:creationId xmlns:a16="http://schemas.microsoft.com/office/drawing/2014/main" id="{6B5527B7-0EC4-43DC-9AB3-3747B7C94066}"/>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FCA46F7D-AA78-4D45-A23B-CD6CAFD495D5}"/>
                        </a:ext>
                      </a:extLst>
                    </p:cNvPr>
                    <p:cNvSpPr txBox="1"/>
                    <p:nvPr/>
                  </p:nvSpPr>
                  <p:spPr>
                    <a:xfrm>
                      <a:off x="438538" y="190500"/>
                      <a:ext cx="3536562" cy="369332"/>
                    </a:xfrm>
                    <a:prstGeom prst="rect">
                      <a:avLst/>
                    </a:prstGeom>
                    <a:noFill/>
                  </p:spPr>
                  <p:txBody>
                    <a:bodyPr wrap="square" rtlCol="0">
                      <a:spAutoFit/>
                    </a:bodyPr>
                    <a:lstStyle/>
                    <a:p>
                      <a:r>
                        <a:rPr lang="es-ES" dirty="0"/>
                        <a:t>6. Conclusiones y Limitaciones</a:t>
                      </a:r>
                    </a:p>
                  </p:txBody>
                </p:sp>
                <p:pic>
                  <p:nvPicPr>
                    <p:cNvPr id="34" name="Imagen 33">
                      <a:extLst>
                        <a:ext uri="{FF2B5EF4-FFF2-40B4-BE49-F238E27FC236}">
                          <a16:creationId xmlns:a16="http://schemas.microsoft.com/office/drawing/2014/main" id="{9F267B89-C208-4424-A4C9-939358AE147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35" name="Imagen 34">
                      <a:extLst>
                        <a:ext uri="{FF2B5EF4-FFF2-40B4-BE49-F238E27FC236}">
                          <a16:creationId xmlns:a16="http://schemas.microsoft.com/office/drawing/2014/main" id="{0C0946DD-8035-4E82-87A8-C1BE55B7040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31" name="Imagen 30">
                    <a:extLst>
                      <a:ext uri="{FF2B5EF4-FFF2-40B4-BE49-F238E27FC236}">
                        <a16:creationId xmlns:a16="http://schemas.microsoft.com/office/drawing/2014/main" id="{0E1E2E73-BA71-419B-B317-C418680E3EF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29" name="Imagen 28">
                  <a:extLst>
                    <a:ext uri="{FF2B5EF4-FFF2-40B4-BE49-F238E27FC236}">
                      <a16:creationId xmlns:a16="http://schemas.microsoft.com/office/drawing/2014/main" id="{2A3F6BAB-AA61-4A12-8B7E-606BFBBB0A6E}"/>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27" name="Imagen 26">
                <a:extLst>
                  <a:ext uri="{FF2B5EF4-FFF2-40B4-BE49-F238E27FC236}">
                    <a16:creationId xmlns:a16="http://schemas.microsoft.com/office/drawing/2014/main" id="{72610EF6-99BC-45A3-A28E-80DA6F986C1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sp>
        <p:nvSpPr>
          <p:cNvPr id="36" name="CuadroTexto 35">
            <a:extLst>
              <a:ext uri="{FF2B5EF4-FFF2-40B4-BE49-F238E27FC236}">
                <a16:creationId xmlns:a16="http://schemas.microsoft.com/office/drawing/2014/main" id="{294EA3FA-A6B2-4BE5-BE7B-A182AD53BD37}"/>
              </a:ext>
            </a:extLst>
          </p:cNvPr>
          <p:cNvSpPr txBox="1"/>
          <p:nvPr/>
        </p:nvSpPr>
        <p:spPr>
          <a:xfrm>
            <a:off x="434436" y="1443841"/>
            <a:ext cx="7464490" cy="4524315"/>
          </a:xfrm>
          <a:prstGeom prst="rect">
            <a:avLst/>
          </a:prstGeom>
          <a:noFill/>
        </p:spPr>
        <p:txBody>
          <a:bodyPr wrap="square" rtlCol="0">
            <a:spAutoFit/>
          </a:bodyPr>
          <a:lstStyle/>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r>
              <a:rPr lang="es-ES" dirty="0"/>
              <a:t>Las variables por separado no presentan una relación directa con la supervivencia</a:t>
            </a:r>
          </a:p>
          <a:p>
            <a:pPr marL="285750" indent="-285750">
              <a:buFont typeface="Wingdings" panose="05000000000000000000" pitchFamily="2" charset="2"/>
              <a:buChar char="§"/>
            </a:pPr>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pPr marL="285750" indent="-285750">
              <a:buFont typeface="Wingdings" panose="05000000000000000000" pitchFamily="2" charset="2"/>
              <a:buChar char="§"/>
            </a:pPr>
            <a:r>
              <a:rPr lang="es-ES" dirty="0"/>
              <a:t>Al analizar las variables en conjunto se observan casos concretos que muestran diferencias en la supervivencia. Por tanto, este proyecto es el comienzo, no el final.</a:t>
            </a:r>
          </a:p>
        </p:txBody>
      </p:sp>
      <p:grpSp>
        <p:nvGrpSpPr>
          <p:cNvPr id="70" name="Grupo 69">
            <a:extLst>
              <a:ext uri="{FF2B5EF4-FFF2-40B4-BE49-F238E27FC236}">
                <a16:creationId xmlns:a16="http://schemas.microsoft.com/office/drawing/2014/main" id="{D7CD1A45-A7C2-4755-9CB7-D73C63B8F77F}"/>
              </a:ext>
            </a:extLst>
          </p:cNvPr>
          <p:cNvGrpSpPr>
            <a:grpSpLocks noChangeAspect="1"/>
          </p:cNvGrpSpPr>
          <p:nvPr/>
        </p:nvGrpSpPr>
        <p:grpSpPr>
          <a:xfrm>
            <a:off x="8484089" y="988420"/>
            <a:ext cx="2014582" cy="1928410"/>
            <a:chOff x="7721447" y="731025"/>
            <a:chExt cx="1680916" cy="1609017"/>
          </a:xfrm>
        </p:grpSpPr>
        <p:grpSp>
          <p:nvGrpSpPr>
            <p:cNvPr id="53" name="Grupo 52">
              <a:extLst>
                <a:ext uri="{FF2B5EF4-FFF2-40B4-BE49-F238E27FC236}">
                  <a16:creationId xmlns:a16="http://schemas.microsoft.com/office/drawing/2014/main" id="{87527CC4-122C-4876-8D09-982C07CB5058}"/>
                </a:ext>
              </a:extLst>
            </p:cNvPr>
            <p:cNvGrpSpPr>
              <a:grpSpLocks noChangeAspect="1"/>
            </p:cNvGrpSpPr>
            <p:nvPr/>
          </p:nvGrpSpPr>
          <p:grpSpPr>
            <a:xfrm>
              <a:off x="7721447" y="890914"/>
              <a:ext cx="574476" cy="574476"/>
              <a:chOff x="8565502" y="808021"/>
              <a:chExt cx="756000" cy="756000"/>
            </a:xfrm>
          </p:grpSpPr>
          <p:pic>
            <p:nvPicPr>
              <p:cNvPr id="37" name="Imagen 36">
                <a:extLst>
                  <a:ext uri="{FF2B5EF4-FFF2-40B4-BE49-F238E27FC236}">
                    <a16:creationId xmlns:a16="http://schemas.microsoft.com/office/drawing/2014/main" id="{26CA6932-B4D7-4468-91B6-09146C1985A3}"/>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flipH="1">
                <a:off x="8658327" y="808021"/>
                <a:ext cx="582601" cy="663140"/>
              </a:xfrm>
              <a:prstGeom prst="rect">
                <a:avLst/>
              </a:prstGeom>
            </p:spPr>
          </p:pic>
          <p:sp>
            <p:nvSpPr>
              <p:cNvPr id="43" name="Elipse 42">
                <a:extLst>
                  <a:ext uri="{FF2B5EF4-FFF2-40B4-BE49-F238E27FC236}">
                    <a16:creationId xmlns:a16="http://schemas.microsoft.com/office/drawing/2014/main" id="{1906AE03-D707-4803-9C2A-0DB2DE46A312}"/>
                  </a:ext>
                </a:extLst>
              </p:cNvPr>
              <p:cNvSpPr/>
              <p:nvPr/>
            </p:nvSpPr>
            <p:spPr>
              <a:xfrm>
                <a:off x="8565502" y="808021"/>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2" name="Grupo 51">
              <a:extLst>
                <a:ext uri="{FF2B5EF4-FFF2-40B4-BE49-F238E27FC236}">
                  <a16:creationId xmlns:a16="http://schemas.microsoft.com/office/drawing/2014/main" id="{F1952548-B759-4B15-9FA3-2B478FC1C469}"/>
                </a:ext>
              </a:extLst>
            </p:cNvPr>
            <p:cNvGrpSpPr>
              <a:grpSpLocks noChangeAspect="1"/>
            </p:cNvGrpSpPr>
            <p:nvPr/>
          </p:nvGrpSpPr>
          <p:grpSpPr>
            <a:xfrm>
              <a:off x="7726102" y="1546668"/>
              <a:ext cx="574476" cy="574476"/>
              <a:chOff x="8635062" y="1707788"/>
              <a:chExt cx="756000" cy="756000"/>
            </a:xfrm>
          </p:grpSpPr>
          <p:pic>
            <p:nvPicPr>
              <p:cNvPr id="39" name="Imagen 38">
                <a:extLst>
                  <a:ext uri="{FF2B5EF4-FFF2-40B4-BE49-F238E27FC236}">
                    <a16:creationId xmlns:a16="http://schemas.microsoft.com/office/drawing/2014/main" id="{A375E0F4-D908-4867-9165-0BD4CD732042}"/>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flipH="1">
                <a:off x="8759175" y="1794077"/>
                <a:ext cx="507774" cy="639120"/>
              </a:xfrm>
              <a:prstGeom prst="rect">
                <a:avLst/>
              </a:prstGeom>
            </p:spPr>
          </p:pic>
          <p:sp>
            <p:nvSpPr>
              <p:cNvPr id="45" name="Elipse 44">
                <a:extLst>
                  <a:ext uri="{FF2B5EF4-FFF2-40B4-BE49-F238E27FC236}">
                    <a16:creationId xmlns:a16="http://schemas.microsoft.com/office/drawing/2014/main" id="{7B7FA6C8-8CE0-4B51-B463-73CC5ABA94D9}"/>
                  </a:ext>
                </a:extLst>
              </p:cNvPr>
              <p:cNvSpPr/>
              <p:nvPr/>
            </p:nvSpPr>
            <p:spPr>
              <a:xfrm>
                <a:off x="8635062" y="1707788"/>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1" name="Grupo 50">
              <a:extLst>
                <a:ext uri="{FF2B5EF4-FFF2-40B4-BE49-F238E27FC236}">
                  <a16:creationId xmlns:a16="http://schemas.microsoft.com/office/drawing/2014/main" id="{B727F835-9A4C-45EF-B675-82717F0FB446}"/>
                </a:ext>
              </a:extLst>
            </p:cNvPr>
            <p:cNvGrpSpPr>
              <a:grpSpLocks noChangeAspect="1"/>
            </p:cNvGrpSpPr>
            <p:nvPr/>
          </p:nvGrpSpPr>
          <p:grpSpPr>
            <a:xfrm>
              <a:off x="8374220" y="1765566"/>
              <a:ext cx="574476" cy="574476"/>
              <a:chOff x="10900748" y="1861263"/>
              <a:chExt cx="756000" cy="756000"/>
            </a:xfrm>
          </p:grpSpPr>
          <p:pic>
            <p:nvPicPr>
              <p:cNvPr id="38" name="Imagen 37">
                <a:extLst>
                  <a:ext uri="{FF2B5EF4-FFF2-40B4-BE49-F238E27FC236}">
                    <a16:creationId xmlns:a16="http://schemas.microsoft.com/office/drawing/2014/main" id="{0F5838A5-0D78-4F22-A7A7-31F4A355C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1075439" y="1893401"/>
                <a:ext cx="428044" cy="649593"/>
              </a:xfrm>
              <a:prstGeom prst="rect">
                <a:avLst/>
              </a:prstGeom>
            </p:spPr>
          </p:pic>
          <p:sp>
            <p:nvSpPr>
              <p:cNvPr id="46" name="Elipse 45">
                <a:extLst>
                  <a:ext uri="{FF2B5EF4-FFF2-40B4-BE49-F238E27FC236}">
                    <a16:creationId xmlns:a16="http://schemas.microsoft.com/office/drawing/2014/main" id="{551895D9-E4A5-4277-8219-1D23C2275628}"/>
                  </a:ext>
                </a:extLst>
              </p:cNvPr>
              <p:cNvSpPr/>
              <p:nvPr/>
            </p:nvSpPr>
            <p:spPr>
              <a:xfrm>
                <a:off x="10900748" y="1861263"/>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49" name="Grupo 48">
              <a:extLst>
                <a:ext uri="{FF2B5EF4-FFF2-40B4-BE49-F238E27FC236}">
                  <a16:creationId xmlns:a16="http://schemas.microsoft.com/office/drawing/2014/main" id="{9BB69818-6607-4E23-AC6B-3CF59B04B610}"/>
                </a:ext>
              </a:extLst>
            </p:cNvPr>
            <p:cNvGrpSpPr>
              <a:grpSpLocks noChangeAspect="1"/>
            </p:cNvGrpSpPr>
            <p:nvPr/>
          </p:nvGrpSpPr>
          <p:grpSpPr>
            <a:xfrm>
              <a:off x="8352948" y="731025"/>
              <a:ext cx="595748" cy="574476"/>
              <a:chOff x="9910725" y="2171924"/>
              <a:chExt cx="783993" cy="756000"/>
            </a:xfrm>
          </p:grpSpPr>
          <p:pic>
            <p:nvPicPr>
              <p:cNvPr id="40" name="Imagen 39">
                <a:extLst>
                  <a:ext uri="{FF2B5EF4-FFF2-40B4-BE49-F238E27FC236}">
                    <a16:creationId xmlns:a16="http://schemas.microsoft.com/office/drawing/2014/main" id="{9E9B18E1-76E6-4629-A83F-1E85DF97DC67}"/>
                  </a:ext>
                </a:extLst>
              </p:cNvPr>
              <p:cNvPicPr>
                <a:picLocks noChangeAspect="1"/>
              </p:cNvPicPr>
              <p:nvPr/>
            </p:nvPicPr>
            <p:blipFill rotWithShape="1">
              <a:blip r:embed="rId6">
                <a:extLst>
                  <a:ext uri="{28A0092B-C50C-407E-A947-70E740481C1C}">
                    <a14:useLocalDpi xmlns:a14="http://schemas.microsoft.com/office/drawing/2010/main" val="0"/>
                  </a:ext>
                </a:extLst>
              </a:blip>
              <a:srcRect l="49418" t="28028" r="24675" b="49702"/>
              <a:stretch/>
            </p:blipFill>
            <p:spPr>
              <a:xfrm>
                <a:off x="9938718" y="2268692"/>
                <a:ext cx="756000" cy="649901"/>
              </a:xfrm>
              <a:prstGeom prst="rect">
                <a:avLst/>
              </a:prstGeom>
            </p:spPr>
          </p:pic>
          <p:sp>
            <p:nvSpPr>
              <p:cNvPr id="47" name="Elipse 46">
                <a:extLst>
                  <a:ext uri="{FF2B5EF4-FFF2-40B4-BE49-F238E27FC236}">
                    <a16:creationId xmlns:a16="http://schemas.microsoft.com/office/drawing/2014/main" id="{EE33DDD7-BD80-4A05-8027-18304E889B8F}"/>
                  </a:ext>
                </a:extLst>
              </p:cNvPr>
              <p:cNvSpPr/>
              <p:nvPr/>
            </p:nvSpPr>
            <p:spPr>
              <a:xfrm>
                <a:off x="9910725" y="2171924"/>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50" name="Grupo 49">
              <a:extLst>
                <a:ext uri="{FF2B5EF4-FFF2-40B4-BE49-F238E27FC236}">
                  <a16:creationId xmlns:a16="http://schemas.microsoft.com/office/drawing/2014/main" id="{ACE38893-C200-446F-8392-3AAD6CAB75D1}"/>
                </a:ext>
              </a:extLst>
            </p:cNvPr>
            <p:cNvGrpSpPr>
              <a:grpSpLocks noChangeAspect="1"/>
            </p:cNvGrpSpPr>
            <p:nvPr/>
          </p:nvGrpSpPr>
          <p:grpSpPr>
            <a:xfrm>
              <a:off x="8827887" y="1236184"/>
              <a:ext cx="574476" cy="574476"/>
              <a:chOff x="10493993" y="715160"/>
              <a:chExt cx="756000" cy="756000"/>
            </a:xfrm>
          </p:grpSpPr>
          <p:pic>
            <p:nvPicPr>
              <p:cNvPr id="42" name="Imagen 41">
                <a:extLst>
                  <a:ext uri="{FF2B5EF4-FFF2-40B4-BE49-F238E27FC236}">
                    <a16:creationId xmlns:a16="http://schemas.microsoft.com/office/drawing/2014/main" id="{80F1DE19-C99C-4B66-A8EC-25D4E29E4104}"/>
                  </a:ext>
                </a:extLst>
              </p:cNvPr>
              <p:cNvPicPr>
                <a:picLocks noChangeAspect="1"/>
              </p:cNvPicPr>
              <p:nvPr/>
            </p:nvPicPr>
            <p:blipFill rotWithShape="1">
              <a:blip r:embed="rId7">
                <a:extLst>
                  <a:ext uri="{28A0092B-C50C-407E-A947-70E740481C1C}">
                    <a14:useLocalDpi xmlns:a14="http://schemas.microsoft.com/office/drawing/2010/main" val="0"/>
                  </a:ext>
                </a:extLst>
              </a:blip>
              <a:srcRect l="47660" t="6435" r="3758"/>
              <a:stretch/>
            </p:blipFill>
            <p:spPr>
              <a:xfrm flipH="1">
                <a:off x="10568220" y="779579"/>
                <a:ext cx="651926" cy="634507"/>
              </a:xfrm>
              <a:prstGeom prst="rect">
                <a:avLst/>
              </a:prstGeom>
            </p:spPr>
          </p:pic>
          <p:sp>
            <p:nvSpPr>
              <p:cNvPr id="48" name="Elipse 47">
                <a:extLst>
                  <a:ext uri="{FF2B5EF4-FFF2-40B4-BE49-F238E27FC236}">
                    <a16:creationId xmlns:a16="http://schemas.microsoft.com/office/drawing/2014/main" id="{2CADFE53-725D-4028-9F0C-691A950CED62}"/>
                  </a:ext>
                </a:extLst>
              </p:cNvPr>
              <p:cNvSpPr/>
              <p:nvPr/>
            </p:nvSpPr>
            <p:spPr>
              <a:xfrm>
                <a:off x="10493993" y="715160"/>
                <a:ext cx="756000" cy="756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grpSp>
        <p:nvGrpSpPr>
          <p:cNvPr id="69" name="Grupo 68">
            <a:extLst>
              <a:ext uri="{FF2B5EF4-FFF2-40B4-BE49-F238E27FC236}">
                <a16:creationId xmlns:a16="http://schemas.microsoft.com/office/drawing/2014/main" id="{002D61EE-14BB-4031-8572-2A2A27C330F5}"/>
              </a:ext>
            </a:extLst>
          </p:cNvPr>
          <p:cNvGrpSpPr>
            <a:grpSpLocks noChangeAspect="1"/>
          </p:cNvGrpSpPr>
          <p:nvPr/>
        </p:nvGrpSpPr>
        <p:grpSpPr>
          <a:xfrm>
            <a:off x="8448892" y="4144908"/>
            <a:ext cx="2161957" cy="2161957"/>
            <a:chOff x="8733520" y="2826137"/>
            <a:chExt cx="1800589" cy="1800588"/>
          </a:xfrm>
        </p:grpSpPr>
        <p:pic>
          <p:nvPicPr>
            <p:cNvPr id="55" name="Imagen 54">
              <a:extLst>
                <a:ext uri="{FF2B5EF4-FFF2-40B4-BE49-F238E27FC236}">
                  <a16:creationId xmlns:a16="http://schemas.microsoft.com/office/drawing/2014/main" id="{1A67C804-36B6-48AC-A0B9-EEE57C44397F}"/>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flipH="1">
              <a:off x="8886776" y="3068058"/>
              <a:ext cx="442712" cy="503913"/>
            </a:xfrm>
            <a:prstGeom prst="rect">
              <a:avLst/>
            </a:prstGeom>
          </p:spPr>
        </p:pic>
        <p:pic>
          <p:nvPicPr>
            <p:cNvPr id="58" name="Imagen 57">
              <a:extLst>
                <a:ext uri="{FF2B5EF4-FFF2-40B4-BE49-F238E27FC236}">
                  <a16:creationId xmlns:a16="http://schemas.microsoft.com/office/drawing/2014/main" id="{F7F58F79-DAE9-4ADA-8F18-C32427FF82AB}"/>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flipH="1">
              <a:off x="8915206" y="3789382"/>
              <a:ext cx="385852" cy="485660"/>
            </a:xfrm>
            <a:prstGeom prst="rect">
              <a:avLst/>
            </a:prstGeom>
          </p:spPr>
        </p:pic>
        <p:pic>
          <p:nvPicPr>
            <p:cNvPr id="61" name="Imagen 60">
              <a:extLst>
                <a:ext uri="{FF2B5EF4-FFF2-40B4-BE49-F238E27FC236}">
                  <a16:creationId xmlns:a16="http://schemas.microsoft.com/office/drawing/2014/main" id="{8E472AFE-6604-4EB4-BE65-D5993F6B6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601758" y="3967131"/>
              <a:ext cx="325266" cy="493619"/>
            </a:xfrm>
            <a:prstGeom prst="rect">
              <a:avLst/>
            </a:prstGeom>
          </p:spPr>
        </p:pic>
        <p:sp>
          <p:nvSpPr>
            <p:cNvPr id="62" name="Elipse 61">
              <a:extLst>
                <a:ext uri="{FF2B5EF4-FFF2-40B4-BE49-F238E27FC236}">
                  <a16:creationId xmlns:a16="http://schemas.microsoft.com/office/drawing/2014/main" id="{A7E31A51-E334-4910-A4E9-34E5C38B6ECC}"/>
                </a:ext>
              </a:extLst>
            </p:cNvPr>
            <p:cNvSpPr/>
            <p:nvPr/>
          </p:nvSpPr>
          <p:spPr>
            <a:xfrm>
              <a:off x="8733520" y="2826137"/>
              <a:ext cx="1800589" cy="18005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4" name="Imagen 63">
              <a:extLst>
                <a:ext uri="{FF2B5EF4-FFF2-40B4-BE49-F238E27FC236}">
                  <a16:creationId xmlns:a16="http://schemas.microsoft.com/office/drawing/2014/main" id="{FA83F4EA-DB55-496E-8865-65B038F0EC08}"/>
                </a:ext>
              </a:extLst>
            </p:cNvPr>
            <p:cNvPicPr>
              <a:picLocks noChangeAspect="1"/>
            </p:cNvPicPr>
            <p:nvPr/>
          </p:nvPicPr>
          <p:blipFill rotWithShape="1">
            <a:blip r:embed="rId6">
              <a:extLst>
                <a:ext uri="{28A0092B-C50C-407E-A947-70E740481C1C}">
                  <a14:useLocalDpi xmlns:a14="http://schemas.microsoft.com/office/drawing/2010/main" val="0"/>
                </a:ext>
              </a:extLst>
            </a:blip>
            <a:srcRect l="49418" t="28028" r="24675" b="49702"/>
            <a:stretch/>
          </p:blipFill>
          <p:spPr>
            <a:xfrm>
              <a:off x="9469012" y="2981702"/>
              <a:ext cx="574476" cy="493853"/>
            </a:xfrm>
            <a:prstGeom prst="rect">
              <a:avLst/>
            </a:prstGeom>
          </p:spPr>
        </p:pic>
        <p:pic>
          <p:nvPicPr>
            <p:cNvPr id="67" name="Imagen 66">
              <a:extLst>
                <a:ext uri="{FF2B5EF4-FFF2-40B4-BE49-F238E27FC236}">
                  <a16:creationId xmlns:a16="http://schemas.microsoft.com/office/drawing/2014/main" id="{3B553B0F-DF55-4C94-BF2A-86C72D8FE25D}"/>
                </a:ext>
              </a:extLst>
            </p:cNvPr>
            <p:cNvPicPr>
              <a:picLocks noChangeAspect="1"/>
            </p:cNvPicPr>
            <p:nvPr/>
          </p:nvPicPr>
          <p:blipFill rotWithShape="1">
            <a:blip r:embed="rId7">
              <a:extLst>
                <a:ext uri="{28A0092B-C50C-407E-A947-70E740481C1C}">
                  <a14:useLocalDpi xmlns:a14="http://schemas.microsoft.com/office/drawing/2010/main" val="0"/>
                </a:ext>
              </a:extLst>
            </a:blip>
            <a:srcRect l="47660" t="6435" r="3758"/>
            <a:stretch/>
          </p:blipFill>
          <p:spPr>
            <a:xfrm flipH="1">
              <a:off x="9979083" y="3462279"/>
              <a:ext cx="495391" cy="482155"/>
            </a:xfrm>
            <a:prstGeom prst="rect">
              <a:avLst/>
            </a:prstGeom>
          </p:spPr>
        </p:pic>
      </p:grpSp>
    </p:spTree>
    <p:extLst>
      <p:ext uri="{BB962C8B-B14F-4D97-AF65-F5344CB8AC3E}">
        <p14:creationId xmlns:p14="http://schemas.microsoft.com/office/powerpoint/2010/main" val="54665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22FE55A2-440C-4EDE-B07B-BE8DA10A64B9}"/>
              </a:ext>
            </a:extLst>
          </p:cNvPr>
          <p:cNvGrpSpPr/>
          <p:nvPr/>
        </p:nvGrpSpPr>
        <p:grpSpPr>
          <a:xfrm>
            <a:off x="438538" y="-1"/>
            <a:ext cx="7716417" cy="603866"/>
            <a:chOff x="438538" y="-1"/>
            <a:chExt cx="7716417" cy="603866"/>
          </a:xfrm>
        </p:grpSpPr>
        <p:pic>
          <p:nvPicPr>
            <p:cNvPr id="7" name="Imagen 6">
              <a:extLst>
                <a:ext uri="{FF2B5EF4-FFF2-40B4-BE49-F238E27FC236}">
                  <a16:creationId xmlns:a16="http://schemas.microsoft.com/office/drawing/2014/main" id="{EEFC0FF2-B4FC-43F1-AEA6-E521C009CEE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8" name="Grupo 7">
              <a:extLst>
                <a:ext uri="{FF2B5EF4-FFF2-40B4-BE49-F238E27FC236}">
                  <a16:creationId xmlns:a16="http://schemas.microsoft.com/office/drawing/2014/main" id="{2C743F0A-FC2B-44F2-B53E-8E401EBC698B}"/>
                </a:ext>
              </a:extLst>
            </p:cNvPr>
            <p:cNvGrpSpPr/>
            <p:nvPr/>
          </p:nvGrpSpPr>
          <p:grpSpPr>
            <a:xfrm>
              <a:off x="438538" y="-1"/>
              <a:ext cx="7716417" cy="603866"/>
              <a:chOff x="438538" y="-1"/>
              <a:chExt cx="7716417" cy="603866"/>
            </a:xfrm>
          </p:grpSpPr>
          <p:grpSp>
            <p:nvGrpSpPr>
              <p:cNvPr id="9" name="Grupo 8">
                <a:extLst>
                  <a:ext uri="{FF2B5EF4-FFF2-40B4-BE49-F238E27FC236}">
                    <a16:creationId xmlns:a16="http://schemas.microsoft.com/office/drawing/2014/main" id="{7D650F7B-1346-4355-8B89-FBDAC288C275}"/>
                  </a:ext>
                </a:extLst>
              </p:cNvPr>
              <p:cNvGrpSpPr/>
              <p:nvPr/>
            </p:nvGrpSpPr>
            <p:grpSpPr>
              <a:xfrm>
                <a:off x="438538" y="-1"/>
                <a:ext cx="7716417" cy="603866"/>
                <a:chOff x="438538" y="-1"/>
                <a:chExt cx="7716417" cy="603866"/>
              </a:xfrm>
            </p:grpSpPr>
            <p:grpSp>
              <p:nvGrpSpPr>
                <p:cNvPr id="11" name="Grupo 10">
                  <a:extLst>
                    <a:ext uri="{FF2B5EF4-FFF2-40B4-BE49-F238E27FC236}">
                      <a16:creationId xmlns:a16="http://schemas.microsoft.com/office/drawing/2014/main" id="{CC4CFCC7-1815-4189-8F01-02D9BEA9E78F}"/>
                    </a:ext>
                  </a:extLst>
                </p:cNvPr>
                <p:cNvGrpSpPr/>
                <p:nvPr/>
              </p:nvGrpSpPr>
              <p:grpSpPr>
                <a:xfrm>
                  <a:off x="438538" y="-1"/>
                  <a:ext cx="7716417" cy="603866"/>
                  <a:chOff x="438538" y="-1"/>
                  <a:chExt cx="7716417" cy="603866"/>
                </a:xfrm>
              </p:grpSpPr>
              <p:grpSp>
                <p:nvGrpSpPr>
                  <p:cNvPr id="13" name="Grupo 12">
                    <a:extLst>
                      <a:ext uri="{FF2B5EF4-FFF2-40B4-BE49-F238E27FC236}">
                        <a16:creationId xmlns:a16="http://schemas.microsoft.com/office/drawing/2014/main" id="{2DF48BAD-0162-4BFF-802E-66BD865240F3}"/>
                      </a:ext>
                    </a:extLst>
                  </p:cNvPr>
                  <p:cNvGrpSpPr/>
                  <p:nvPr/>
                </p:nvGrpSpPr>
                <p:grpSpPr>
                  <a:xfrm>
                    <a:off x="438538" y="0"/>
                    <a:ext cx="7716417" cy="603865"/>
                    <a:chOff x="438538" y="0"/>
                    <a:chExt cx="7716417" cy="603865"/>
                  </a:xfrm>
                </p:grpSpPr>
                <p:cxnSp>
                  <p:nvCxnSpPr>
                    <p:cNvPr id="15" name="Conector recto 14">
                      <a:extLst>
                        <a:ext uri="{FF2B5EF4-FFF2-40B4-BE49-F238E27FC236}">
                          <a16:creationId xmlns:a16="http://schemas.microsoft.com/office/drawing/2014/main" id="{C94024D4-2406-45C1-901A-0EEFA193E2ED}"/>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3F2398F-F0CE-4F70-A329-2F37C7B2CED4}"/>
                        </a:ext>
                      </a:extLst>
                    </p:cNvPr>
                    <p:cNvSpPr txBox="1"/>
                    <p:nvPr/>
                  </p:nvSpPr>
                  <p:spPr>
                    <a:xfrm>
                      <a:off x="438538" y="190500"/>
                      <a:ext cx="3536562" cy="369332"/>
                    </a:xfrm>
                    <a:prstGeom prst="rect">
                      <a:avLst/>
                    </a:prstGeom>
                    <a:noFill/>
                  </p:spPr>
                  <p:txBody>
                    <a:bodyPr wrap="square" rtlCol="0">
                      <a:spAutoFit/>
                    </a:bodyPr>
                    <a:lstStyle/>
                    <a:p>
                      <a:r>
                        <a:rPr lang="es-ES" dirty="0"/>
                        <a:t>6. Conclusiones y Limitaciones</a:t>
                      </a:r>
                    </a:p>
                  </p:txBody>
                </p:sp>
                <p:pic>
                  <p:nvPicPr>
                    <p:cNvPr id="17" name="Imagen 16">
                      <a:extLst>
                        <a:ext uri="{FF2B5EF4-FFF2-40B4-BE49-F238E27FC236}">
                          <a16:creationId xmlns:a16="http://schemas.microsoft.com/office/drawing/2014/main" id="{DC7CDAB2-4EC5-49B6-B32F-0E226D84A9C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8" name="Imagen 17">
                      <a:extLst>
                        <a:ext uri="{FF2B5EF4-FFF2-40B4-BE49-F238E27FC236}">
                          <a16:creationId xmlns:a16="http://schemas.microsoft.com/office/drawing/2014/main" id="{48660FD0-0FDF-4D82-BF2E-F93B9E24AA7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4" name="Imagen 13">
                    <a:extLst>
                      <a:ext uri="{FF2B5EF4-FFF2-40B4-BE49-F238E27FC236}">
                        <a16:creationId xmlns:a16="http://schemas.microsoft.com/office/drawing/2014/main" id="{250614AB-7B6B-4DA2-A2B2-D470F5C65BD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12" name="Imagen 11">
                  <a:extLst>
                    <a:ext uri="{FF2B5EF4-FFF2-40B4-BE49-F238E27FC236}">
                      <a16:creationId xmlns:a16="http://schemas.microsoft.com/office/drawing/2014/main" id="{F12178A4-214B-4383-BCB0-DCD3272E55E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10" name="Imagen 9">
                <a:extLst>
                  <a:ext uri="{FF2B5EF4-FFF2-40B4-BE49-F238E27FC236}">
                    <a16:creationId xmlns:a16="http://schemas.microsoft.com/office/drawing/2014/main" id="{EF7921A8-C13E-4D8F-9AD4-FE85109CC7D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sp>
        <p:nvSpPr>
          <p:cNvPr id="19" name="CuadroTexto 18">
            <a:extLst>
              <a:ext uri="{FF2B5EF4-FFF2-40B4-BE49-F238E27FC236}">
                <a16:creationId xmlns:a16="http://schemas.microsoft.com/office/drawing/2014/main" id="{02F8CCE8-1FC4-42BD-BC85-CB232B2DF56F}"/>
              </a:ext>
            </a:extLst>
          </p:cNvPr>
          <p:cNvSpPr txBox="1">
            <a:spLocks noChangeAspect="1"/>
          </p:cNvSpPr>
          <p:nvPr/>
        </p:nvSpPr>
        <p:spPr>
          <a:xfrm>
            <a:off x="153767" y="598546"/>
            <a:ext cx="4892816" cy="5632311"/>
          </a:xfrm>
          <a:prstGeom prst="rect">
            <a:avLst/>
          </a:prstGeom>
          <a:noFill/>
        </p:spPr>
        <p:txBody>
          <a:bodyPr wrap="square" rtlCol="0">
            <a:spAutoFit/>
          </a:bodyPr>
          <a:lstStyle/>
          <a:p>
            <a:endParaRPr lang="es-ES" dirty="0"/>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r>
              <a:rPr lang="es-ES" dirty="0"/>
              <a:t>La toma de decisiones y el análisis deben basarse en datos objetivos, numéricos, computacionales.  Debemos incluir nuestro cerebro como una computadora más capaz de detectar puntos de interés.</a:t>
            </a:r>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endParaRPr lang="es-ES" dirty="0"/>
          </a:p>
          <a:p>
            <a:pPr marL="285750" indent="-285750">
              <a:buFont typeface="Wingdings" panose="05000000000000000000" pitchFamily="2" charset="2"/>
              <a:buChar char="§"/>
            </a:pPr>
            <a:endParaRPr lang="es-ES" dirty="0"/>
          </a:p>
          <a:p>
            <a:endParaRPr lang="es-ES" dirty="0"/>
          </a:p>
          <a:p>
            <a:pPr marL="285750" indent="-285750">
              <a:buFont typeface="Wingdings" panose="05000000000000000000" pitchFamily="2" charset="2"/>
              <a:buChar char="§"/>
            </a:pPr>
            <a:r>
              <a:rPr lang="es-ES" dirty="0"/>
              <a:t>Este estudio pone de manifiesto la mala calidad de los datos en un área tan importante como la lucha contra el cáncer en la que se invierten  muchos millones al año.</a:t>
            </a:r>
          </a:p>
          <a:p>
            <a:pPr marL="285750" indent="-285750">
              <a:buFont typeface="Wingdings" panose="05000000000000000000" pitchFamily="2" charset="2"/>
              <a:buChar char="§"/>
            </a:pPr>
            <a:r>
              <a:rPr lang="es-ES" dirty="0"/>
              <a:t>Sesgo de datos</a:t>
            </a:r>
          </a:p>
        </p:txBody>
      </p:sp>
      <p:grpSp>
        <p:nvGrpSpPr>
          <p:cNvPr id="25" name="Grupo 24">
            <a:extLst>
              <a:ext uri="{FF2B5EF4-FFF2-40B4-BE49-F238E27FC236}">
                <a16:creationId xmlns:a16="http://schemas.microsoft.com/office/drawing/2014/main" id="{1F837263-2A50-4FBE-A06E-BCB7987C93E9}"/>
              </a:ext>
            </a:extLst>
          </p:cNvPr>
          <p:cNvGrpSpPr>
            <a:grpSpLocks noChangeAspect="1"/>
          </p:cNvGrpSpPr>
          <p:nvPr/>
        </p:nvGrpSpPr>
        <p:grpSpPr>
          <a:xfrm>
            <a:off x="5269487" y="1008368"/>
            <a:ext cx="6552339" cy="1847074"/>
            <a:chOff x="5738416" y="923925"/>
            <a:chExt cx="4500854" cy="1268770"/>
          </a:xfrm>
        </p:grpSpPr>
        <p:pic>
          <p:nvPicPr>
            <p:cNvPr id="5" name="Imagen 4">
              <a:extLst>
                <a:ext uri="{FF2B5EF4-FFF2-40B4-BE49-F238E27FC236}">
                  <a16:creationId xmlns:a16="http://schemas.microsoft.com/office/drawing/2014/main" id="{D5DEE339-3DB2-4870-8981-25DCC236FACA}"/>
                </a:ext>
              </a:extLst>
            </p:cNvPr>
            <p:cNvPicPr>
              <a:picLocks noChangeAspect="1"/>
            </p:cNvPicPr>
            <p:nvPr/>
          </p:nvPicPr>
          <p:blipFill rotWithShape="1">
            <a:blip r:embed="rId4"/>
            <a:srcRect t="3546"/>
            <a:stretch/>
          </p:blipFill>
          <p:spPr>
            <a:xfrm>
              <a:off x="5738416" y="923925"/>
              <a:ext cx="2994594" cy="1268769"/>
            </a:xfrm>
            <a:prstGeom prst="rect">
              <a:avLst/>
            </a:prstGeom>
            <a:ln w="6350">
              <a:solidFill>
                <a:schemeClr val="tx1"/>
              </a:solidFill>
            </a:ln>
          </p:spPr>
        </p:pic>
        <p:pic>
          <p:nvPicPr>
            <p:cNvPr id="21" name="Imagen 20">
              <a:extLst>
                <a:ext uri="{FF2B5EF4-FFF2-40B4-BE49-F238E27FC236}">
                  <a16:creationId xmlns:a16="http://schemas.microsoft.com/office/drawing/2014/main" id="{566E812B-D422-465D-9A07-8B21DB4399BF}"/>
                </a:ext>
              </a:extLst>
            </p:cNvPr>
            <p:cNvPicPr>
              <a:picLocks noChangeAspect="1"/>
            </p:cNvPicPr>
            <p:nvPr/>
          </p:nvPicPr>
          <p:blipFill>
            <a:blip r:embed="rId5"/>
            <a:stretch>
              <a:fillRect/>
            </a:stretch>
          </p:blipFill>
          <p:spPr>
            <a:xfrm>
              <a:off x="9124554" y="944419"/>
              <a:ext cx="1114716" cy="1248276"/>
            </a:xfrm>
            <a:prstGeom prst="rect">
              <a:avLst/>
            </a:prstGeom>
            <a:ln w="6350">
              <a:solidFill>
                <a:schemeClr val="tx1"/>
              </a:solidFill>
            </a:ln>
          </p:spPr>
        </p:pic>
        <p:sp>
          <p:nvSpPr>
            <p:cNvPr id="22" name="Rectángulo 21">
              <a:extLst>
                <a:ext uri="{FF2B5EF4-FFF2-40B4-BE49-F238E27FC236}">
                  <a16:creationId xmlns:a16="http://schemas.microsoft.com/office/drawing/2014/main" id="{95853D94-46CE-4831-BF8F-D4DD2BDC8D6F}"/>
                </a:ext>
              </a:extLst>
            </p:cNvPr>
            <p:cNvSpPr/>
            <p:nvPr/>
          </p:nvSpPr>
          <p:spPr>
            <a:xfrm>
              <a:off x="5738416" y="1845469"/>
              <a:ext cx="2994594" cy="123825"/>
            </a:xfrm>
            <a:prstGeom prst="rect">
              <a:avLst/>
            </a:prstGeom>
            <a:solidFill>
              <a:srgbClr val="FFC000">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22">
              <a:extLst>
                <a:ext uri="{FF2B5EF4-FFF2-40B4-BE49-F238E27FC236}">
                  <a16:creationId xmlns:a16="http://schemas.microsoft.com/office/drawing/2014/main" id="{A7EB450A-6CB7-40BC-A914-646A029C6E1D}"/>
                </a:ext>
              </a:extLst>
            </p:cNvPr>
            <p:cNvSpPr/>
            <p:nvPr/>
          </p:nvSpPr>
          <p:spPr>
            <a:xfrm>
              <a:off x="6422231" y="1840706"/>
              <a:ext cx="145257" cy="12382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ángulo 23">
              <a:extLst>
                <a:ext uri="{FF2B5EF4-FFF2-40B4-BE49-F238E27FC236}">
                  <a16:creationId xmlns:a16="http://schemas.microsoft.com/office/drawing/2014/main" id="{20FA962B-1AFE-4827-B466-92E5C80A8DDA}"/>
                </a:ext>
              </a:extLst>
            </p:cNvPr>
            <p:cNvSpPr/>
            <p:nvPr/>
          </p:nvSpPr>
          <p:spPr>
            <a:xfrm>
              <a:off x="9124554" y="1055662"/>
              <a:ext cx="1114716" cy="144762"/>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27" name="Imagen 26">
            <a:extLst>
              <a:ext uri="{FF2B5EF4-FFF2-40B4-BE49-F238E27FC236}">
                <a16:creationId xmlns:a16="http://schemas.microsoft.com/office/drawing/2014/main" id="{D8BC678C-C43F-4DD0-B6DF-FC1EE3160198}"/>
              </a:ext>
            </a:extLst>
          </p:cNvPr>
          <p:cNvPicPr>
            <a:picLocks noChangeAspect="1"/>
          </p:cNvPicPr>
          <p:nvPr/>
        </p:nvPicPr>
        <p:blipFill>
          <a:blip r:embed="rId6"/>
          <a:stretch>
            <a:fillRect/>
          </a:stretch>
        </p:blipFill>
        <p:spPr>
          <a:xfrm>
            <a:off x="5836799" y="3857931"/>
            <a:ext cx="5115939" cy="2766098"/>
          </a:xfrm>
          <a:prstGeom prst="rect">
            <a:avLst/>
          </a:prstGeom>
          <a:ln w="6350">
            <a:solidFill>
              <a:schemeClr val="tx1"/>
            </a:solidFill>
          </a:ln>
        </p:spPr>
      </p:pic>
      <p:sp>
        <p:nvSpPr>
          <p:cNvPr id="28" name="Rectángulo 27">
            <a:extLst>
              <a:ext uri="{FF2B5EF4-FFF2-40B4-BE49-F238E27FC236}">
                <a16:creationId xmlns:a16="http://schemas.microsoft.com/office/drawing/2014/main" id="{CEDCCA3E-6DDF-49B1-98B9-91E3C1830877}"/>
              </a:ext>
            </a:extLst>
          </p:cNvPr>
          <p:cNvSpPr/>
          <p:nvPr/>
        </p:nvSpPr>
        <p:spPr>
          <a:xfrm>
            <a:off x="6038850" y="4190091"/>
            <a:ext cx="876300" cy="232500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5114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upo 17">
            <a:extLst>
              <a:ext uri="{FF2B5EF4-FFF2-40B4-BE49-F238E27FC236}">
                <a16:creationId xmlns:a16="http://schemas.microsoft.com/office/drawing/2014/main" id="{6569F6FA-FABF-44C8-994C-6BB85F023271}"/>
              </a:ext>
            </a:extLst>
          </p:cNvPr>
          <p:cNvGrpSpPr/>
          <p:nvPr/>
        </p:nvGrpSpPr>
        <p:grpSpPr>
          <a:xfrm>
            <a:off x="438538" y="-2"/>
            <a:ext cx="7716417" cy="603867"/>
            <a:chOff x="438538" y="-2"/>
            <a:chExt cx="7716417" cy="603867"/>
          </a:xfrm>
        </p:grpSpPr>
        <p:grpSp>
          <p:nvGrpSpPr>
            <p:cNvPr id="4" name="Grupo 3">
              <a:extLst>
                <a:ext uri="{FF2B5EF4-FFF2-40B4-BE49-F238E27FC236}">
                  <a16:creationId xmlns:a16="http://schemas.microsoft.com/office/drawing/2014/main" id="{94E7B363-1721-4302-969E-AC434925CD3B}"/>
                </a:ext>
              </a:extLst>
            </p:cNvPr>
            <p:cNvGrpSpPr/>
            <p:nvPr/>
          </p:nvGrpSpPr>
          <p:grpSpPr>
            <a:xfrm>
              <a:off x="438538" y="-1"/>
              <a:ext cx="7716417" cy="603866"/>
              <a:chOff x="438538" y="-1"/>
              <a:chExt cx="7716417" cy="603866"/>
            </a:xfrm>
          </p:grpSpPr>
          <p:pic>
            <p:nvPicPr>
              <p:cNvPr id="5" name="Imagen 4">
                <a:extLst>
                  <a:ext uri="{FF2B5EF4-FFF2-40B4-BE49-F238E27FC236}">
                    <a16:creationId xmlns:a16="http://schemas.microsoft.com/office/drawing/2014/main" id="{550DDB78-012A-4388-9E90-60B6BF23A7EC}"/>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6" name="Grupo 5">
                <a:extLst>
                  <a:ext uri="{FF2B5EF4-FFF2-40B4-BE49-F238E27FC236}">
                    <a16:creationId xmlns:a16="http://schemas.microsoft.com/office/drawing/2014/main" id="{F93B9D46-0587-404D-9D67-7FF6D97A08D5}"/>
                  </a:ext>
                </a:extLst>
              </p:cNvPr>
              <p:cNvGrpSpPr/>
              <p:nvPr/>
            </p:nvGrpSpPr>
            <p:grpSpPr>
              <a:xfrm>
                <a:off x="438538" y="-1"/>
                <a:ext cx="7716417" cy="603866"/>
                <a:chOff x="438538" y="-1"/>
                <a:chExt cx="7716417" cy="603866"/>
              </a:xfrm>
            </p:grpSpPr>
            <p:grpSp>
              <p:nvGrpSpPr>
                <p:cNvPr id="7" name="Grupo 6">
                  <a:extLst>
                    <a:ext uri="{FF2B5EF4-FFF2-40B4-BE49-F238E27FC236}">
                      <a16:creationId xmlns:a16="http://schemas.microsoft.com/office/drawing/2014/main" id="{37554BD4-5E21-45BA-A67F-1B73B5B1B695}"/>
                    </a:ext>
                  </a:extLst>
                </p:cNvPr>
                <p:cNvGrpSpPr/>
                <p:nvPr/>
              </p:nvGrpSpPr>
              <p:grpSpPr>
                <a:xfrm>
                  <a:off x="438538" y="-1"/>
                  <a:ext cx="7716417" cy="603866"/>
                  <a:chOff x="438538" y="-1"/>
                  <a:chExt cx="7716417" cy="603866"/>
                </a:xfrm>
              </p:grpSpPr>
              <p:grpSp>
                <p:nvGrpSpPr>
                  <p:cNvPr id="9" name="Grupo 8">
                    <a:extLst>
                      <a:ext uri="{FF2B5EF4-FFF2-40B4-BE49-F238E27FC236}">
                        <a16:creationId xmlns:a16="http://schemas.microsoft.com/office/drawing/2014/main" id="{99E8213B-886B-4B82-B411-D09AB41DF66D}"/>
                      </a:ext>
                    </a:extLst>
                  </p:cNvPr>
                  <p:cNvGrpSpPr/>
                  <p:nvPr/>
                </p:nvGrpSpPr>
                <p:grpSpPr>
                  <a:xfrm>
                    <a:off x="438538" y="-1"/>
                    <a:ext cx="7716417" cy="603866"/>
                    <a:chOff x="438538" y="-1"/>
                    <a:chExt cx="7716417" cy="603866"/>
                  </a:xfrm>
                </p:grpSpPr>
                <p:grpSp>
                  <p:nvGrpSpPr>
                    <p:cNvPr id="11" name="Grupo 10">
                      <a:extLst>
                        <a:ext uri="{FF2B5EF4-FFF2-40B4-BE49-F238E27FC236}">
                          <a16:creationId xmlns:a16="http://schemas.microsoft.com/office/drawing/2014/main" id="{F5EC2180-6E53-40DF-8349-7EDA23902D16}"/>
                        </a:ext>
                      </a:extLst>
                    </p:cNvPr>
                    <p:cNvGrpSpPr/>
                    <p:nvPr/>
                  </p:nvGrpSpPr>
                  <p:grpSpPr>
                    <a:xfrm>
                      <a:off x="438538" y="0"/>
                      <a:ext cx="7716417" cy="603865"/>
                      <a:chOff x="438538" y="0"/>
                      <a:chExt cx="7716417" cy="603865"/>
                    </a:xfrm>
                  </p:grpSpPr>
                  <p:cxnSp>
                    <p:nvCxnSpPr>
                      <p:cNvPr id="13" name="Conector recto 12">
                        <a:extLst>
                          <a:ext uri="{FF2B5EF4-FFF2-40B4-BE49-F238E27FC236}">
                            <a16:creationId xmlns:a16="http://schemas.microsoft.com/office/drawing/2014/main" id="{ABDF17A5-C6E7-4FE2-9E9A-3CBF66CB75EB}"/>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EE09A0B6-C57F-4B3B-817E-C3051031E8C0}"/>
                          </a:ext>
                        </a:extLst>
                      </p:cNvPr>
                      <p:cNvSpPr txBox="1"/>
                      <p:nvPr/>
                    </p:nvSpPr>
                    <p:spPr>
                      <a:xfrm>
                        <a:off x="438538" y="190500"/>
                        <a:ext cx="3536562" cy="369332"/>
                      </a:xfrm>
                      <a:prstGeom prst="rect">
                        <a:avLst/>
                      </a:prstGeom>
                      <a:noFill/>
                    </p:spPr>
                    <p:txBody>
                      <a:bodyPr wrap="square" rtlCol="0">
                        <a:spAutoFit/>
                      </a:bodyPr>
                      <a:lstStyle/>
                      <a:p>
                        <a:r>
                          <a:rPr lang="es-ES" dirty="0"/>
                          <a:t>7. Relevancia del Estudio</a:t>
                        </a:r>
                      </a:p>
                    </p:txBody>
                  </p:sp>
                  <p:pic>
                    <p:nvPicPr>
                      <p:cNvPr id="15" name="Imagen 14">
                        <a:extLst>
                          <a:ext uri="{FF2B5EF4-FFF2-40B4-BE49-F238E27FC236}">
                            <a16:creationId xmlns:a16="http://schemas.microsoft.com/office/drawing/2014/main" id="{59FEBE77-95D5-4936-A9CD-5B0F1F942432}"/>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6" name="Imagen 15">
                        <a:extLst>
                          <a:ext uri="{FF2B5EF4-FFF2-40B4-BE49-F238E27FC236}">
                            <a16:creationId xmlns:a16="http://schemas.microsoft.com/office/drawing/2014/main" id="{A9237555-9C2F-4B6E-BE77-E1ECC6C2F64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2" name="Imagen 11">
                      <a:extLst>
                        <a:ext uri="{FF2B5EF4-FFF2-40B4-BE49-F238E27FC236}">
                          <a16:creationId xmlns:a16="http://schemas.microsoft.com/office/drawing/2014/main" id="{535F332A-163C-44AE-A390-7669DD85D65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10" name="Imagen 9">
                    <a:extLst>
                      <a:ext uri="{FF2B5EF4-FFF2-40B4-BE49-F238E27FC236}">
                        <a16:creationId xmlns:a16="http://schemas.microsoft.com/office/drawing/2014/main" id="{0A31FC03-2410-4099-9E8A-4196A270358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8" name="Imagen 7">
                  <a:extLst>
                    <a:ext uri="{FF2B5EF4-FFF2-40B4-BE49-F238E27FC236}">
                      <a16:creationId xmlns:a16="http://schemas.microsoft.com/office/drawing/2014/main" id="{4C2EA6FC-5189-440B-AB17-D68CBF23F42C}"/>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pic>
          <p:nvPicPr>
            <p:cNvPr id="17" name="Imagen 16">
              <a:extLst>
                <a:ext uri="{FF2B5EF4-FFF2-40B4-BE49-F238E27FC236}">
                  <a16:creationId xmlns:a16="http://schemas.microsoft.com/office/drawing/2014/main" id="{07C04DD2-278E-4806-A0CA-AE296E163A8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939605" y="-2"/>
              <a:ext cx="603865" cy="603865"/>
            </a:xfrm>
            <a:prstGeom prst="rect">
              <a:avLst/>
            </a:prstGeom>
          </p:spPr>
        </p:pic>
      </p:grpSp>
      <p:grpSp>
        <p:nvGrpSpPr>
          <p:cNvPr id="2" name="Grupo 1">
            <a:extLst>
              <a:ext uri="{FF2B5EF4-FFF2-40B4-BE49-F238E27FC236}">
                <a16:creationId xmlns:a16="http://schemas.microsoft.com/office/drawing/2014/main" id="{CFDF53F6-489D-4983-A675-E2114BE86C69}"/>
              </a:ext>
            </a:extLst>
          </p:cNvPr>
          <p:cNvGrpSpPr/>
          <p:nvPr/>
        </p:nvGrpSpPr>
        <p:grpSpPr>
          <a:xfrm>
            <a:off x="68111" y="978932"/>
            <a:ext cx="11719042" cy="5826922"/>
            <a:chOff x="68111" y="978932"/>
            <a:chExt cx="11719042" cy="5826922"/>
          </a:xfrm>
        </p:grpSpPr>
        <p:grpSp>
          <p:nvGrpSpPr>
            <p:cNvPr id="69" name="Grupo 68">
              <a:extLst>
                <a:ext uri="{FF2B5EF4-FFF2-40B4-BE49-F238E27FC236}">
                  <a16:creationId xmlns:a16="http://schemas.microsoft.com/office/drawing/2014/main" id="{3D854C63-975A-40B3-9C80-ACD2D7DA0787}"/>
                </a:ext>
              </a:extLst>
            </p:cNvPr>
            <p:cNvGrpSpPr/>
            <p:nvPr/>
          </p:nvGrpSpPr>
          <p:grpSpPr>
            <a:xfrm>
              <a:off x="68111" y="978932"/>
              <a:ext cx="8623552" cy="5826922"/>
              <a:chOff x="1649261" y="978932"/>
              <a:chExt cx="8623552" cy="5826922"/>
            </a:xfrm>
          </p:grpSpPr>
          <p:grpSp>
            <p:nvGrpSpPr>
              <p:cNvPr id="66" name="Grupo 65">
                <a:extLst>
                  <a:ext uri="{FF2B5EF4-FFF2-40B4-BE49-F238E27FC236}">
                    <a16:creationId xmlns:a16="http://schemas.microsoft.com/office/drawing/2014/main" id="{F8432ABA-E485-4355-9F24-68F6852BE8AD}"/>
                  </a:ext>
                </a:extLst>
              </p:cNvPr>
              <p:cNvGrpSpPr/>
              <p:nvPr/>
            </p:nvGrpSpPr>
            <p:grpSpPr>
              <a:xfrm>
                <a:off x="1649261" y="978932"/>
                <a:ext cx="8623552" cy="5826922"/>
                <a:chOff x="1649261" y="978932"/>
                <a:chExt cx="8623552" cy="5826922"/>
              </a:xfrm>
            </p:grpSpPr>
            <p:pic>
              <p:nvPicPr>
                <p:cNvPr id="21" name="Imagen 20">
                  <a:extLst>
                    <a:ext uri="{FF2B5EF4-FFF2-40B4-BE49-F238E27FC236}">
                      <a16:creationId xmlns:a16="http://schemas.microsoft.com/office/drawing/2014/main" id="{CC069CF1-67CC-491A-B20B-874C362D3F3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996654" y="4750567"/>
                  <a:ext cx="1276159" cy="1429001"/>
                </a:xfrm>
                <a:prstGeom prst="rect">
                  <a:avLst/>
                </a:prstGeom>
              </p:spPr>
            </p:pic>
            <p:sp>
              <p:nvSpPr>
                <p:cNvPr id="23" name="Elipse 22">
                  <a:extLst>
                    <a:ext uri="{FF2B5EF4-FFF2-40B4-BE49-F238E27FC236}">
                      <a16:creationId xmlns:a16="http://schemas.microsoft.com/office/drawing/2014/main" id="{3733C2FA-8BCC-42F2-BFB3-8A60D416944F}"/>
                    </a:ext>
                  </a:extLst>
                </p:cNvPr>
                <p:cNvSpPr/>
                <p:nvPr/>
              </p:nvSpPr>
              <p:spPr>
                <a:xfrm>
                  <a:off x="8061794" y="1392932"/>
                  <a:ext cx="1008000" cy="10080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38" name="Grupo 37">
                  <a:extLst>
                    <a:ext uri="{FF2B5EF4-FFF2-40B4-BE49-F238E27FC236}">
                      <a16:creationId xmlns:a16="http://schemas.microsoft.com/office/drawing/2014/main" id="{DA9A928F-17DE-4A56-A0E0-B5A6DEC49EEE}"/>
                    </a:ext>
                  </a:extLst>
                </p:cNvPr>
                <p:cNvGrpSpPr>
                  <a:grpSpLocks noChangeAspect="1"/>
                </p:cNvGrpSpPr>
                <p:nvPr/>
              </p:nvGrpSpPr>
              <p:grpSpPr>
                <a:xfrm>
                  <a:off x="2632613" y="978932"/>
                  <a:ext cx="6592651" cy="4440544"/>
                  <a:chOff x="2632613" y="978932"/>
                  <a:chExt cx="6592651" cy="4440544"/>
                </a:xfrm>
              </p:grpSpPr>
              <p:sp>
                <p:nvSpPr>
                  <p:cNvPr id="19" name="Elipse 18">
                    <a:extLst>
                      <a:ext uri="{FF2B5EF4-FFF2-40B4-BE49-F238E27FC236}">
                        <a16:creationId xmlns:a16="http://schemas.microsoft.com/office/drawing/2014/main" id="{97F18F00-4A33-453F-B502-7F8788C59DD9}"/>
                      </a:ext>
                    </a:extLst>
                  </p:cNvPr>
                  <p:cNvSpPr>
                    <a:spLocks noChangeAspect="1"/>
                  </p:cNvSpPr>
                  <p:nvPr/>
                </p:nvSpPr>
                <p:spPr>
                  <a:xfrm>
                    <a:off x="2632613" y="3583476"/>
                    <a:ext cx="1836000" cy="183600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Elipse 19">
                    <a:extLst>
                      <a:ext uri="{FF2B5EF4-FFF2-40B4-BE49-F238E27FC236}">
                        <a16:creationId xmlns:a16="http://schemas.microsoft.com/office/drawing/2014/main" id="{1D54E674-3397-4009-8CDA-237286B2D6C9}"/>
                      </a:ext>
                    </a:extLst>
                  </p:cNvPr>
                  <p:cNvSpPr>
                    <a:spLocks noChangeAspect="1"/>
                  </p:cNvSpPr>
                  <p:nvPr/>
                </p:nvSpPr>
                <p:spPr>
                  <a:xfrm>
                    <a:off x="4975942" y="978932"/>
                    <a:ext cx="1836000" cy="18360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6" name="Grupo 25">
                    <a:extLst>
                      <a:ext uri="{FF2B5EF4-FFF2-40B4-BE49-F238E27FC236}">
                        <a16:creationId xmlns:a16="http://schemas.microsoft.com/office/drawing/2014/main" id="{29A94DF2-B0BC-4C72-919B-26181C7967B8}"/>
                      </a:ext>
                    </a:extLst>
                  </p:cNvPr>
                  <p:cNvGrpSpPr/>
                  <p:nvPr/>
                </p:nvGrpSpPr>
                <p:grpSpPr>
                  <a:xfrm>
                    <a:off x="7241537" y="3583476"/>
                    <a:ext cx="1983727" cy="1836000"/>
                    <a:chOff x="7566421" y="3154851"/>
                    <a:chExt cx="1983727" cy="1836000"/>
                  </a:xfrm>
                </p:grpSpPr>
                <p:pic>
                  <p:nvPicPr>
                    <p:cNvPr id="22" name="Imagen 21">
                      <a:extLst>
                        <a:ext uri="{FF2B5EF4-FFF2-40B4-BE49-F238E27FC236}">
                          <a16:creationId xmlns:a16="http://schemas.microsoft.com/office/drawing/2014/main" id="{AF85A612-0970-4CE6-A4EB-74DF61FB373B}"/>
                        </a:ext>
                      </a:extLst>
                    </p:cNvPr>
                    <p:cNvPicPr>
                      <a:picLocks noChangeAspect="1"/>
                    </p:cNvPicPr>
                    <p:nvPr/>
                  </p:nvPicPr>
                  <p:blipFill rotWithShape="1">
                    <a:blip r:embed="rId9">
                      <a:extLst>
                        <a:ext uri="{28A0092B-C50C-407E-A947-70E740481C1C}">
                          <a14:useLocalDpi xmlns:a14="http://schemas.microsoft.com/office/drawing/2010/main" val="0"/>
                        </a:ext>
                      </a:extLst>
                    </a:blip>
                    <a:srcRect l="4416" t="30291" r="70367" b="53019"/>
                    <a:stretch/>
                  </p:blipFill>
                  <p:spPr>
                    <a:xfrm>
                      <a:off x="7566421" y="3362325"/>
                      <a:ext cx="1983727" cy="1312875"/>
                    </a:xfrm>
                    <a:prstGeom prst="rect">
                      <a:avLst/>
                    </a:prstGeom>
                  </p:spPr>
                </p:pic>
                <p:sp>
                  <p:nvSpPr>
                    <p:cNvPr id="25" name="Elipse 24">
                      <a:extLst>
                        <a:ext uri="{FF2B5EF4-FFF2-40B4-BE49-F238E27FC236}">
                          <a16:creationId xmlns:a16="http://schemas.microsoft.com/office/drawing/2014/main" id="{B9F2F1AF-339A-4E71-B930-0D1121A04365}"/>
                        </a:ext>
                      </a:extLst>
                    </p:cNvPr>
                    <p:cNvSpPr>
                      <a:spLocks noChangeAspect="1"/>
                    </p:cNvSpPr>
                    <p:nvPr/>
                  </p:nvSpPr>
                  <p:spPr>
                    <a:xfrm>
                      <a:off x="7614046" y="3154851"/>
                      <a:ext cx="1836000" cy="1836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8" name="Conector recto de flecha 27">
                    <a:extLst>
                      <a:ext uri="{FF2B5EF4-FFF2-40B4-BE49-F238E27FC236}">
                        <a16:creationId xmlns:a16="http://schemas.microsoft.com/office/drawing/2014/main" id="{9C62E9C2-3302-403F-BAF4-6F495B5E6689}"/>
                      </a:ext>
                    </a:extLst>
                  </p:cNvPr>
                  <p:cNvCxnSpPr>
                    <a:stCxn id="20" idx="5"/>
                    <a:endCxn id="25" idx="1"/>
                  </p:cNvCxnSpPr>
                  <p:nvPr/>
                </p:nvCxnSpPr>
                <p:spPr>
                  <a:xfrm>
                    <a:off x="6543066" y="2546056"/>
                    <a:ext cx="1014972" cy="13062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2A475C89-C7A3-482E-A2C7-13C03FC23FC8}"/>
                      </a:ext>
                    </a:extLst>
                  </p:cNvPr>
                  <p:cNvCxnSpPr>
                    <a:cxnSpLocks/>
                    <a:stCxn id="25" idx="2"/>
                    <a:endCxn id="19" idx="6"/>
                  </p:cNvCxnSpPr>
                  <p:nvPr/>
                </p:nvCxnSpPr>
                <p:spPr>
                  <a:xfrm flipH="1">
                    <a:off x="4468613" y="4501476"/>
                    <a:ext cx="282054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A269B8C7-ADE9-494D-B851-904E35BA293A}"/>
                      </a:ext>
                    </a:extLst>
                  </p:cNvPr>
                  <p:cNvCxnSpPr>
                    <a:cxnSpLocks/>
                    <a:stCxn id="19" idx="7"/>
                    <a:endCxn id="20" idx="3"/>
                  </p:cNvCxnSpPr>
                  <p:nvPr/>
                </p:nvCxnSpPr>
                <p:spPr>
                  <a:xfrm flipV="1">
                    <a:off x="4199737" y="2546056"/>
                    <a:ext cx="1045081" cy="13062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9" name="Conector recto de flecha 38">
                  <a:extLst>
                    <a:ext uri="{FF2B5EF4-FFF2-40B4-BE49-F238E27FC236}">
                      <a16:creationId xmlns:a16="http://schemas.microsoft.com/office/drawing/2014/main" id="{699E343A-1FA9-4860-AB0A-63766CF6D936}"/>
                    </a:ext>
                  </a:extLst>
                </p:cNvPr>
                <p:cNvCxnSpPr>
                  <a:cxnSpLocks/>
                  <a:endCxn id="21" idx="0"/>
                </p:cNvCxnSpPr>
                <p:nvPr/>
              </p:nvCxnSpPr>
              <p:spPr>
                <a:xfrm>
                  <a:off x="8956895" y="2420665"/>
                  <a:ext cx="677839" cy="23299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a:extLst>
                    <a:ext uri="{FF2B5EF4-FFF2-40B4-BE49-F238E27FC236}">
                      <a16:creationId xmlns:a16="http://schemas.microsoft.com/office/drawing/2014/main" id="{AF268BD4-5750-44F5-BC5D-FFAAE23F0047}"/>
                    </a:ext>
                  </a:extLst>
                </p:cNvPr>
                <p:cNvCxnSpPr>
                  <a:cxnSpLocks/>
                  <a:stCxn id="20" idx="6"/>
                  <a:endCxn id="23" idx="2"/>
                </p:cNvCxnSpPr>
                <p:nvPr/>
              </p:nvCxnSpPr>
              <p:spPr>
                <a:xfrm>
                  <a:off x="6811942" y="1896932"/>
                  <a:ext cx="12498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Imagen 47">
                  <a:extLst>
                    <a:ext uri="{FF2B5EF4-FFF2-40B4-BE49-F238E27FC236}">
                      <a16:creationId xmlns:a16="http://schemas.microsoft.com/office/drawing/2014/main" id="{B5A2BEF5-3B95-40EC-BECD-7DFB9292026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1026" r="100000"/>
                          </a14:imgEffect>
                        </a14:imgLayer>
                      </a14:imgProps>
                    </a:ext>
                    <a:ext uri="{28A0092B-C50C-407E-A947-70E740481C1C}">
                      <a14:useLocalDpi xmlns:a14="http://schemas.microsoft.com/office/drawing/2010/main" val="0"/>
                    </a:ext>
                  </a:extLst>
                </a:blip>
                <a:stretch>
                  <a:fillRect/>
                </a:stretch>
              </p:blipFill>
              <p:spPr>
                <a:xfrm>
                  <a:off x="4300778" y="5068348"/>
                  <a:ext cx="842997" cy="1119673"/>
                </a:xfrm>
                <a:prstGeom prst="rect">
                  <a:avLst/>
                </a:prstGeom>
              </p:spPr>
            </p:pic>
            <p:pic>
              <p:nvPicPr>
                <p:cNvPr id="49" name="Imagen 48">
                  <a:extLst>
                    <a:ext uri="{FF2B5EF4-FFF2-40B4-BE49-F238E27FC236}">
                      <a16:creationId xmlns:a16="http://schemas.microsoft.com/office/drawing/2014/main" id="{ABE5EC47-2939-4CFD-9253-6FDB5B1A4D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40069" y="4978920"/>
                  <a:ext cx="643316" cy="643316"/>
                </a:xfrm>
                <a:prstGeom prst="rect">
                  <a:avLst/>
                </a:prstGeom>
              </p:spPr>
            </p:pic>
            <p:pic>
              <p:nvPicPr>
                <p:cNvPr id="50" name="Imagen 49">
                  <a:extLst>
                    <a:ext uri="{FF2B5EF4-FFF2-40B4-BE49-F238E27FC236}">
                      <a16:creationId xmlns:a16="http://schemas.microsoft.com/office/drawing/2014/main" id="{66293FA4-C42A-4E15-94B3-5085EE37913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172205" y="5671288"/>
                  <a:ext cx="1059150" cy="890551"/>
                </a:xfrm>
                <a:prstGeom prst="rect">
                  <a:avLst/>
                </a:prstGeom>
              </p:spPr>
            </p:pic>
            <p:pic>
              <p:nvPicPr>
                <p:cNvPr id="51" name="Imagen 50">
                  <a:extLst>
                    <a:ext uri="{FF2B5EF4-FFF2-40B4-BE49-F238E27FC236}">
                      <a16:creationId xmlns:a16="http://schemas.microsoft.com/office/drawing/2014/main" id="{5AC71C69-C2FB-4962-9B71-2FCB112DFB69}"/>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0" b="100000" l="524" r="99476"/>
                          </a14:imgEffect>
                        </a14:imgLayer>
                      </a14:imgProps>
                    </a:ext>
                    <a:ext uri="{28A0092B-C50C-407E-A947-70E740481C1C}">
                      <a14:useLocalDpi xmlns:a14="http://schemas.microsoft.com/office/drawing/2010/main" val="0"/>
                    </a:ext>
                  </a:extLst>
                </a:blip>
                <a:stretch>
                  <a:fillRect/>
                </a:stretch>
              </p:blipFill>
              <p:spPr>
                <a:xfrm>
                  <a:off x="3501267" y="5802589"/>
                  <a:ext cx="617435" cy="853418"/>
                </a:xfrm>
                <a:prstGeom prst="rect">
                  <a:avLst/>
                </a:prstGeom>
              </p:spPr>
            </p:pic>
            <p:sp>
              <p:nvSpPr>
                <p:cNvPr id="60" name="Flecha: hacia la izquierda 59">
                  <a:extLst>
                    <a:ext uri="{FF2B5EF4-FFF2-40B4-BE49-F238E27FC236}">
                      <a16:creationId xmlns:a16="http://schemas.microsoft.com/office/drawing/2014/main" id="{7C081E3F-8EE9-42E7-9BAE-FE85F4B161C7}"/>
                    </a:ext>
                  </a:extLst>
                </p:cNvPr>
                <p:cNvSpPr/>
                <p:nvPr/>
              </p:nvSpPr>
              <p:spPr>
                <a:xfrm>
                  <a:off x="5404836" y="5682069"/>
                  <a:ext cx="3479177" cy="378514"/>
                </a:xfrm>
                <a:prstGeom prst="leftArrow">
                  <a:avLst/>
                </a:prstGeom>
                <a:solidFill>
                  <a:srgbClr val="FF0000">
                    <a:alpha val="30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Signo de multiplicación 60">
                  <a:extLst>
                    <a:ext uri="{FF2B5EF4-FFF2-40B4-BE49-F238E27FC236}">
                      <a16:creationId xmlns:a16="http://schemas.microsoft.com/office/drawing/2014/main" id="{48BF9528-D220-403B-8C82-B48988AA7EA0}"/>
                    </a:ext>
                  </a:extLst>
                </p:cNvPr>
                <p:cNvSpPr>
                  <a:spLocks noChangeAspect="1"/>
                </p:cNvSpPr>
                <p:nvPr/>
              </p:nvSpPr>
              <p:spPr>
                <a:xfrm>
                  <a:off x="4199737" y="5271691"/>
                  <a:ext cx="1003441" cy="1003265"/>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Signo de multiplicación 61">
                  <a:extLst>
                    <a:ext uri="{FF2B5EF4-FFF2-40B4-BE49-F238E27FC236}">
                      <a16:creationId xmlns:a16="http://schemas.microsoft.com/office/drawing/2014/main" id="{A9CAB148-ABC2-41E0-ACCD-A2A0DC11FFA2}"/>
                    </a:ext>
                  </a:extLst>
                </p:cNvPr>
                <p:cNvSpPr>
                  <a:spLocks noChangeAspect="1"/>
                </p:cNvSpPr>
                <p:nvPr/>
              </p:nvSpPr>
              <p:spPr>
                <a:xfrm>
                  <a:off x="3256819" y="5802589"/>
                  <a:ext cx="1003441" cy="1003265"/>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Signo de multiplicación 62">
                  <a:extLst>
                    <a:ext uri="{FF2B5EF4-FFF2-40B4-BE49-F238E27FC236}">
                      <a16:creationId xmlns:a16="http://schemas.microsoft.com/office/drawing/2014/main" id="{C99AC648-D91A-48BF-B2FD-59A2D8F08DA7}"/>
                    </a:ext>
                  </a:extLst>
                </p:cNvPr>
                <p:cNvSpPr>
                  <a:spLocks noChangeAspect="1"/>
                </p:cNvSpPr>
                <p:nvPr/>
              </p:nvSpPr>
              <p:spPr>
                <a:xfrm rot="774093">
                  <a:off x="4119653" y="2632559"/>
                  <a:ext cx="1163607" cy="1163403"/>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Signo de multiplicación 63">
                  <a:extLst>
                    <a:ext uri="{FF2B5EF4-FFF2-40B4-BE49-F238E27FC236}">
                      <a16:creationId xmlns:a16="http://schemas.microsoft.com/office/drawing/2014/main" id="{629ACC2B-6676-4F28-B81A-249330692833}"/>
                    </a:ext>
                  </a:extLst>
                </p:cNvPr>
                <p:cNvSpPr>
                  <a:spLocks noChangeAspect="1"/>
                </p:cNvSpPr>
                <p:nvPr/>
              </p:nvSpPr>
              <p:spPr>
                <a:xfrm>
                  <a:off x="1649261" y="4963434"/>
                  <a:ext cx="1003441" cy="1003265"/>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Signo de multiplicación 64">
                  <a:extLst>
                    <a:ext uri="{FF2B5EF4-FFF2-40B4-BE49-F238E27FC236}">
                      <a16:creationId xmlns:a16="http://schemas.microsoft.com/office/drawing/2014/main" id="{0D557A4C-1015-4054-9EEA-2152E18BB9CA}"/>
                    </a:ext>
                  </a:extLst>
                </p:cNvPr>
                <p:cNvSpPr>
                  <a:spLocks noChangeAspect="1"/>
                </p:cNvSpPr>
                <p:nvPr/>
              </p:nvSpPr>
              <p:spPr>
                <a:xfrm>
                  <a:off x="2210385" y="5619814"/>
                  <a:ext cx="1003441" cy="1003265"/>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7" name="CuadroTexto 66">
                <a:extLst>
                  <a:ext uri="{FF2B5EF4-FFF2-40B4-BE49-F238E27FC236}">
                    <a16:creationId xmlns:a16="http://schemas.microsoft.com/office/drawing/2014/main" id="{698A830B-870C-42B0-946B-B0EFC03869CB}"/>
                  </a:ext>
                </a:extLst>
              </p:cNvPr>
              <p:cNvSpPr txBox="1"/>
              <p:nvPr/>
            </p:nvSpPr>
            <p:spPr>
              <a:xfrm>
                <a:off x="6976122" y="1336072"/>
                <a:ext cx="921492" cy="646331"/>
              </a:xfrm>
              <a:prstGeom prst="rect">
                <a:avLst/>
              </a:prstGeom>
              <a:noFill/>
              <a:ln>
                <a:noFill/>
              </a:ln>
            </p:spPr>
            <p:txBody>
              <a:bodyPr wrap="square" rtlCol="0">
                <a:spAutoFit/>
              </a:bodyPr>
              <a:lstStyle/>
              <a:p>
                <a:pPr algn="ctr"/>
                <a:r>
                  <a:rPr lang="es-ES" sz="3600" dirty="0">
                    <a:solidFill>
                      <a:srgbClr val="FF0000"/>
                    </a:solidFill>
                  </a:rPr>
                  <a:t>?</a:t>
                </a:r>
              </a:p>
            </p:txBody>
          </p:sp>
          <p:sp>
            <p:nvSpPr>
              <p:cNvPr id="68" name="CuadroTexto 67">
                <a:extLst>
                  <a:ext uri="{FF2B5EF4-FFF2-40B4-BE49-F238E27FC236}">
                    <a16:creationId xmlns:a16="http://schemas.microsoft.com/office/drawing/2014/main" id="{042266D2-B4CE-4AB4-A596-2B812E596456}"/>
                  </a:ext>
                </a:extLst>
              </p:cNvPr>
              <p:cNvSpPr txBox="1"/>
              <p:nvPr/>
            </p:nvSpPr>
            <p:spPr>
              <a:xfrm>
                <a:off x="9113908" y="3144619"/>
                <a:ext cx="627921" cy="646331"/>
              </a:xfrm>
              <a:prstGeom prst="rect">
                <a:avLst/>
              </a:prstGeom>
              <a:noFill/>
              <a:ln>
                <a:noFill/>
              </a:ln>
            </p:spPr>
            <p:txBody>
              <a:bodyPr wrap="square" rtlCol="0">
                <a:spAutoFit/>
              </a:bodyPr>
              <a:lstStyle/>
              <a:p>
                <a:pPr algn="ctr"/>
                <a:r>
                  <a:rPr lang="es-ES" sz="3600" dirty="0">
                    <a:solidFill>
                      <a:srgbClr val="FF0000"/>
                    </a:solidFill>
                  </a:rPr>
                  <a:t>?</a:t>
                </a:r>
              </a:p>
            </p:txBody>
          </p:sp>
        </p:grpSp>
        <p:grpSp>
          <p:nvGrpSpPr>
            <p:cNvPr id="76" name="Grupo 75">
              <a:extLst>
                <a:ext uri="{FF2B5EF4-FFF2-40B4-BE49-F238E27FC236}">
                  <a16:creationId xmlns:a16="http://schemas.microsoft.com/office/drawing/2014/main" id="{27E19B7A-2F0E-47BB-8C70-62843DABB1D5}"/>
                </a:ext>
              </a:extLst>
            </p:cNvPr>
            <p:cNvGrpSpPr>
              <a:grpSpLocks noChangeAspect="1"/>
            </p:cNvGrpSpPr>
            <p:nvPr/>
          </p:nvGrpSpPr>
          <p:grpSpPr>
            <a:xfrm>
              <a:off x="8887501" y="1182431"/>
              <a:ext cx="2899652" cy="1429001"/>
              <a:chOff x="8598451" y="1190625"/>
              <a:chExt cx="3498299" cy="1724025"/>
            </a:xfrm>
          </p:grpSpPr>
          <p:grpSp>
            <p:nvGrpSpPr>
              <p:cNvPr id="70" name="Grupo 69">
                <a:extLst>
                  <a:ext uri="{FF2B5EF4-FFF2-40B4-BE49-F238E27FC236}">
                    <a16:creationId xmlns:a16="http://schemas.microsoft.com/office/drawing/2014/main" id="{2DCEDAD3-EBF3-41D9-92CF-74A1A1AB366F}"/>
                  </a:ext>
                </a:extLst>
              </p:cNvPr>
              <p:cNvGrpSpPr>
                <a:grpSpLocks noChangeAspect="1"/>
              </p:cNvGrpSpPr>
              <p:nvPr/>
            </p:nvGrpSpPr>
            <p:grpSpPr>
              <a:xfrm>
                <a:off x="8598451" y="1400566"/>
                <a:ext cx="3405116" cy="1250556"/>
                <a:chOff x="5746024" y="1268965"/>
                <a:chExt cx="6108897" cy="2243541"/>
              </a:xfrm>
            </p:grpSpPr>
            <p:grpSp>
              <p:nvGrpSpPr>
                <p:cNvPr id="71" name="Grupo 70">
                  <a:extLst>
                    <a:ext uri="{FF2B5EF4-FFF2-40B4-BE49-F238E27FC236}">
                      <a16:creationId xmlns:a16="http://schemas.microsoft.com/office/drawing/2014/main" id="{82E9CC21-277D-4A49-AE82-4D5C2532B9AE}"/>
                    </a:ext>
                  </a:extLst>
                </p:cNvPr>
                <p:cNvGrpSpPr/>
                <p:nvPr/>
              </p:nvGrpSpPr>
              <p:grpSpPr>
                <a:xfrm>
                  <a:off x="5746024" y="1268965"/>
                  <a:ext cx="6108897" cy="2243541"/>
                  <a:chOff x="5746024" y="1268965"/>
                  <a:chExt cx="6108897" cy="2243541"/>
                </a:xfrm>
              </p:grpSpPr>
              <p:pic>
                <p:nvPicPr>
                  <p:cNvPr id="73" name="Imagen 72">
                    <a:extLst>
                      <a:ext uri="{FF2B5EF4-FFF2-40B4-BE49-F238E27FC236}">
                        <a16:creationId xmlns:a16="http://schemas.microsoft.com/office/drawing/2014/main" id="{EFB26719-B869-4115-93BE-305AEEF8C6A3}"/>
                      </a:ext>
                    </a:extLst>
                  </p:cNvPr>
                  <p:cNvPicPr>
                    <a:picLocks noChangeAspect="1"/>
                  </p:cNvPicPr>
                  <p:nvPr/>
                </p:nvPicPr>
                <p:blipFill>
                  <a:blip r:embed="rId17"/>
                  <a:stretch>
                    <a:fillRect/>
                  </a:stretch>
                </p:blipFill>
                <p:spPr>
                  <a:xfrm>
                    <a:off x="5746024" y="1268965"/>
                    <a:ext cx="6108897" cy="1960986"/>
                  </a:xfrm>
                  <a:prstGeom prst="rect">
                    <a:avLst/>
                  </a:prstGeom>
                </p:spPr>
              </p:pic>
              <p:sp>
                <p:nvSpPr>
                  <p:cNvPr id="74" name="CuadroTexto 73">
                    <a:extLst>
                      <a:ext uri="{FF2B5EF4-FFF2-40B4-BE49-F238E27FC236}">
                        <a16:creationId xmlns:a16="http://schemas.microsoft.com/office/drawing/2014/main" id="{ABE743AB-DE6D-449C-A361-70336F0BC268}"/>
                      </a:ext>
                    </a:extLst>
                  </p:cNvPr>
                  <p:cNvSpPr txBox="1"/>
                  <p:nvPr/>
                </p:nvSpPr>
                <p:spPr>
                  <a:xfrm>
                    <a:off x="7718121" y="3281674"/>
                    <a:ext cx="2164702" cy="230832"/>
                  </a:xfrm>
                  <a:prstGeom prst="rect">
                    <a:avLst/>
                  </a:prstGeom>
                  <a:solidFill>
                    <a:schemeClr val="bg1"/>
                  </a:solidFill>
                </p:spPr>
                <p:txBody>
                  <a:bodyPr wrap="square" rtlCol="0">
                    <a:spAutoFit/>
                  </a:bodyPr>
                  <a:lstStyle/>
                  <a:p>
                    <a:pPr algn="ctr"/>
                    <a:r>
                      <a:rPr lang="es-ES" sz="900" dirty="0"/>
                      <a:t>Tipos de Mutación </a:t>
                    </a:r>
                  </a:p>
                </p:txBody>
              </p:sp>
            </p:grpSp>
            <p:sp>
              <p:nvSpPr>
                <p:cNvPr id="72" name="Rectángulo 71">
                  <a:extLst>
                    <a:ext uri="{FF2B5EF4-FFF2-40B4-BE49-F238E27FC236}">
                      <a16:creationId xmlns:a16="http://schemas.microsoft.com/office/drawing/2014/main" id="{73658A71-79B9-43D7-BA27-49E15954495E}"/>
                    </a:ext>
                  </a:extLst>
                </p:cNvPr>
                <p:cNvSpPr/>
                <p:nvPr/>
              </p:nvSpPr>
              <p:spPr>
                <a:xfrm rot="18820576">
                  <a:off x="9457563" y="3027420"/>
                  <a:ext cx="283500" cy="98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5" name="Rectángulo 74">
                <a:extLst>
                  <a:ext uri="{FF2B5EF4-FFF2-40B4-BE49-F238E27FC236}">
                    <a16:creationId xmlns:a16="http://schemas.microsoft.com/office/drawing/2014/main" id="{A7562C5F-F7E0-4E90-82DB-6A6773C9A1AC}"/>
                  </a:ext>
                </a:extLst>
              </p:cNvPr>
              <p:cNvSpPr/>
              <p:nvPr/>
            </p:nvSpPr>
            <p:spPr>
              <a:xfrm>
                <a:off x="8598451" y="1190625"/>
                <a:ext cx="3498299" cy="1724025"/>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78" name="Conector recto de flecha 77">
              <a:extLst>
                <a:ext uri="{FF2B5EF4-FFF2-40B4-BE49-F238E27FC236}">
                  <a16:creationId xmlns:a16="http://schemas.microsoft.com/office/drawing/2014/main" id="{A73D3625-DB26-4593-9415-C5283A6E676A}"/>
                </a:ext>
              </a:extLst>
            </p:cNvPr>
            <p:cNvCxnSpPr>
              <a:cxnSpLocks/>
              <a:stCxn id="75" idx="1"/>
            </p:cNvCxnSpPr>
            <p:nvPr/>
          </p:nvCxnSpPr>
          <p:spPr>
            <a:xfrm flipH="1">
              <a:off x="7714665" y="1896932"/>
              <a:ext cx="117283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ector recto de flecha 79">
              <a:extLst>
                <a:ext uri="{FF2B5EF4-FFF2-40B4-BE49-F238E27FC236}">
                  <a16:creationId xmlns:a16="http://schemas.microsoft.com/office/drawing/2014/main" id="{D221D82B-AF3F-47AC-B8D9-4754C2168C42}"/>
                </a:ext>
              </a:extLst>
            </p:cNvPr>
            <p:cNvCxnSpPr>
              <a:cxnSpLocks/>
              <a:stCxn id="75" idx="2"/>
              <a:endCxn id="21" idx="3"/>
            </p:cNvCxnSpPr>
            <p:nvPr/>
          </p:nvCxnSpPr>
          <p:spPr>
            <a:xfrm flipH="1">
              <a:off x="8691663" y="2611432"/>
              <a:ext cx="1645664" cy="28536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113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upo 119">
            <a:extLst>
              <a:ext uri="{FF2B5EF4-FFF2-40B4-BE49-F238E27FC236}">
                <a16:creationId xmlns:a16="http://schemas.microsoft.com/office/drawing/2014/main" id="{4AD15616-49E0-4289-97E3-C3245435933F}"/>
              </a:ext>
            </a:extLst>
          </p:cNvPr>
          <p:cNvGrpSpPr/>
          <p:nvPr/>
        </p:nvGrpSpPr>
        <p:grpSpPr>
          <a:xfrm>
            <a:off x="438538" y="-2"/>
            <a:ext cx="11348615" cy="6483630"/>
            <a:chOff x="438538" y="-2"/>
            <a:chExt cx="11348615" cy="6483630"/>
          </a:xfrm>
        </p:grpSpPr>
        <p:grpSp>
          <p:nvGrpSpPr>
            <p:cNvPr id="57" name="Grupo 56">
              <a:extLst>
                <a:ext uri="{FF2B5EF4-FFF2-40B4-BE49-F238E27FC236}">
                  <a16:creationId xmlns:a16="http://schemas.microsoft.com/office/drawing/2014/main" id="{A4DAD012-2BCD-4563-B535-F22C0D330721}"/>
                </a:ext>
              </a:extLst>
            </p:cNvPr>
            <p:cNvGrpSpPr/>
            <p:nvPr/>
          </p:nvGrpSpPr>
          <p:grpSpPr>
            <a:xfrm>
              <a:off x="438538" y="-2"/>
              <a:ext cx="7716417" cy="603867"/>
              <a:chOff x="438538" y="-2"/>
              <a:chExt cx="7716417" cy="603867"/>
            </a:xfrm>
          </p:grpSpPr>
          <p:grpSp>
            <p:nvGrpSpPr>
              <p:cNvPr id="94" name="Grupo 93">
                <a:extLst>
                  <a:ext uri="{FF2B5EF4-FFF2-40B4-BE49-F238E27FC236}">
                    <a16:creationId xmlns:a16="http://schemas.microsoft.com/office/drawing/2014/main" id="{2F857603-BA88-44F0-8688-64493EB76E1E}"/>
                  </a:ext>
                </a:extLst>
              </p:cNvPr>
              <p:cNvGrpSpPr/>
              <p:nvPr/>
            </p:nvGrpSpPr>
            <p:grpSpPr>
              <a:xfrm>
                <a:off x="438538" y="-1"/>
                <a:ext cx="7716417" cy="603866"/>
                <a:chOff x="438538" y="-1"/>
                <a:chExt cx="7716417" cy="603866"/>
              </a:xfrm>
            </p:grpSpPr>
            <p:pic>
              <p:nvPicPr>
                <p:cNvPr id="96" name="Imagen 95">
                  <a:extLst>
                    <a:ext uri="{FF2B5EF4-FFF2-40B4-BE49-F238E27FC236}">
                      <a16:creationId xmlns:a16="http://schemas.microsoft.com/office/drawing/2014/main" id="{21BB6C0F-6D93-4FA3-B314-F803434A901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97" name="Grupo 96">
                  <a:extLst>
                    <a:ext uri="{FF2B5EF4-FFF2-40B4-BE49-F238E27FC236}">
                      <a16:creationId xmlns:a16="http://schemas.microsoft.com/office/drawing/2014/main" id="{77E46E26-A92E-4ED2-B19A-F59BCFC30E85}"/>
                    </a:ext>
                  </a:extLst>
                </p:cNvPr>
                <p:cNvGrpSpPr/>
                <p:nvPr/>
              </p:nvGrpSpPr>
              <p:grpSpPr>
                <a:xfrm>
                  <a:off x="438538" y="-1"/>
                  <a:ext cx="7716417" cy="603866"/>
                  <a:chOff x="438538" y="-1"/>
                  <a:chExt cx="7716417" cy="603866"/>
                </a:xfrm>
              </p:grpSpPr>
              <p:grpSp>
                <p:nvGrpSpPr>
                  <p:cNvPr id="98" name="Grupo 97">
                    <a:extLst>
                      <a:ext uri="{FF2B5EF4-FFF2-40B4-BE49-F238E27FC236}">
                        <a16:creationId xmlns:a16="http://schemas.microsoft.com/office/drawing/2014/main" id="{129AA655-76BE-4101-8953-8FC59034433D}"/>
                      </a:ext>
                    </a:extLst>
                  </p:cNvPr>
                  <p:cNvGrpSpPr/>
                  <p:nvPr/>
                </p:nvGrpSpPr>
                <p:grpSpPr>
                  <a:xfrm>
                    <a:off x="438538" y="-1"/>
                    <a:ext cx="7716417" cy="603866"/>
                    <a:chOff x="438538" y="-1"/>
                    <a:chExt cx="7716417" cy="603866"/>
                  </a:xfrm>
                </p:grpSpPr>
                <p:grpSp>
                  <p:nvGrpSpPr>
                    <p:cNvPr id="100" name="Grupo 99">
                      <a:extLst>
                        <a:ext uri="{FF2B5EF4-FFF2-40B4-BE49-F238E27FC236}">
                          <a16:creationId xmlns:a16="http://schemas.microsoft.com/office/drawing/2014/main" id="{EAC4749B-A3B4-407F-A70B-36F6EE5B0BA2}"/>
                        </a:ext>
                      </a:extLst>
                    </p:cNvPr>
                    <p:cNvGrpSpPr/>
                    <p:nvPr/>
                  </p:nvGrpSpPr>
                  <p:grpSpPr>
                    <a:xfrm>
                      <a:off x="438538" y="-1"/>
                      <a:ext cx="7716417" cy="603866"/>
                      <a:chOff x="438538" y="-1"/>
                      <a:chExt cx="7716417" cy="603866"/>
                    </a:xfrm>
                  </p:grpSpPr>
                  <p:grpSp>
                    <p:nvGrpSpPr>
                      <p:cNvPr id="102" name="Grupo 101">
                        <a:extLst>
                          <a:ext uri="{FF2B5EF4-FFF2-40B4-BE49-F238E27FC236}">
                            <a16:creationId xmlns:a16="http://schemas.microsoft.com/office/drawing/2014/main" id="{C7A5ADF5-5E60-41E1-B023-68BDB3A93848}"/>
                          </a:ext>
                        </a:extLst>
                      </p:cNvPr>
                      <p:cNvGrpSpPr/>
                      <p:nvPr/>
                    </p:nvGrpSpPr>
                    <p:grpSpPr>
                      <a:xfrm>
                        <a:off x="438538" y="0"/>
                        <a:ext cx="7716417" cy="603865"/>
                        <a:chOff x="438538" y="0"/>
                        <a:chExt cx="7716417" cy="603865"/>
                      </a:xfrm>
                    </p:grpSpPr>
                    <p:cxnSp>
                      <p:nvCxnSpPr>
                        <p:cNvPr id="104" name="Conector recto 103">
                          <a:extLst>
                            <a:ext uri="{FF2B5EF4-FFF2-40B4-BE49-F238E27FC236}">
                              <a16:creationId xmlns:a16="http://schemas.microsoft.com/office/drawing/2014/main" id="{91C53D03-FD5C-47D1-99A4-161B9C283949}"/>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CuadroTexto 104">
                          <a:extLst>
                            <a:ext uri="{FF2B5EF4-FFF2-40B4-BE49-F238E27FC236}">
                              <a16:creationId xmlns:a16="http://schemas.microsoft.com/office/drawing/2014/main" id="{0A793DE8-7BDC-4299-BD0C-80BC6347A5F9}"/>
                            </a:ext>
                          </a:extLst>
                        </p:cNvPr>
                        <p:cNvSpPr txBox="1"/>
                        <p:nvPr/>
                      </p:nvSpPr>
                      <p:spPr>
                        <a:xfrm>
                          <a:off x="438538" y="190500"/>
                          <a:ext cx="3536562" cy="369332"/>
                        </a:xfrm>
                        <a:prstGeom prst="rect">
                          <a:avLst/>
                        </a:prstGeom>
                        <a:noFill/>
                      </p:spPr>
                      <p:txBody>
                        <a:bodyPr wrap="square" rtlCol="0">
                          <a:spAutoFit/>
                        </a:bodyPr>
                        <a:lstStyle/>
                        <a:p>
                          <a:r>
                            <a:rPr lang="es-ES" dirty="0"/>
                            <a:t>7. Relevancia del Estudio</a:t>
                          </a:r>
                        </a:p>
                      </p:txBody>
                    </p:sp>
                    <p:pic>
                      <p:nvPicPr>
                        <p:cNvPr id="106" name="Imagen 105">
                          <a:extLst>
                            <a:ext uri="{FF2B5EF4-FFF2-40B4-BE49-F238E27FC236}">
                              <a16:creationId xmlns:a16="http://schemas.microsoft.com/office/drawing/2014/main" id="{AC1721D1-3DB3-4C23-9641-1C52846B511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07" name="Imagen 106">
                          <a:extLst>
                            <a:ext uri="{FF2B5EF4-FFF2-40B4-BE49-F238E27FC236}">
                              <a16:creationId xmlns:a16="http://schemas.microsoft.com/office/drawing/2014/main" id="{48C1853A-9C9B-439C-96B3-4D30BE4948A9}"/>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03" name="Imagen 102">
                        <a:extLst>
                          <a:ext uri="{FF2B5EF4-FFF2-40B4-BE49-F238E27FC236}">
                            <a16:creationId xmlns:a16="http://schemas.microsoft.com/office/drawing/2014/main" id="{D3F5BA92-576A-4747-8AAA-8AE9406B6882}"/>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101" name="Imagen 100">
                      <a:extLst>
                        <a:ext uri="{FF2B5EF4-FFF2-40B4-BE49-F238E27FC236}">
                          <a16:creationId xmlns:a16="http://schemas.microsoft.com/office/drawing/2014/main" id="{5C08ADE4-7E68-46A2-8DD1-9FABE3124E39}"/>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99" name="Imagen 98">
                    <a:extLst>
                      <a:ext uri="{FF2B5EF4-FFF2-40B4-BE49-F238E27FC236}">
                        <a16:creationId xmlns:a16="http://schemas.microsoft.com/office/drawing/2014/main" id="{5D59BB28-F947-4F45-A095-BC6621AA98EE}"/>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pic>
            <p:nvPicPr>
              <p:cNvPr id="95" name="Imagen 94">
                <a:extLst>
                  <a:ext uri="{FF2B5EF4-FFF2-40B4-BE49-F238E27FC236}">
                    <a16:creationId xmlns:a16="http://schemas.microsoft.com/office/drawing/2014/main" id="{A6FDEA10-507C-407A-A95B-EB831B08C13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939605" y="-2"/>
                <a:ext cx="603865" cy="603865"/>
              </a:xfrm>
              <a:prstGeom prst="rect">
                <a:avLst/>
              </a:prstGeom>
            </p:spPr>
          </p:pic>
        </p:grpSp>
        <p:pic>
          <p:nvPicPr>
            <p:cNvPr id="71" name="Imagen 70">
              <a:extLst>
                <a:ext uri="{FF2B5EF4-FFF2-40B4-BE49-F238E27FC236}">
                  <a16:creationId xmlns:a16="http://schemas.microsoft.com/office/drawing/2014/main" id="{B15B29E8-E46C-4ACE-BE18-A1D373AE59F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415504" y="4750567"/>
              <a:ext cx="1276159" cy="1429001"/>
            </a:xfrm>
            <a:prstGeom prst="rect">
              <a:avLst/>
            </a:prstGeom>
          </p:spPr>
        </p:pic>
        <p:sp>
          <p:nvSpPr>
            <p:cNvPr id="72" name="Elipse 71">
              <a:extLst>
                <a:ext uri="{FF2B5EF4-FFF2-40B4-BE49-F238E27FC236}">
                  <a16:creationId xmlns:a16="http://schemas.microsoft.com/office/drawing/2014/main" id="{7CC53624-33FF-4736-860E-D524722A0BEC}"/>
                </a:ext>
              </a:extLst>
            </p:cNvPr>
            <p:cNvSpPr/>
            <p:nvPr/>
          </p:nvSpPr>
          <p:spPr>
            <a:xfrm>
              <a:off x="6480644" y="1392932"/>
              <a:ext cx="1008000" cy="10080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73" name="Grupo 72">
              <a:extLst>
                <a:ext uri="{FF2B5EF4-FFF2-40B4-BE49-F238E27FC236}">
                  <a16:creationId xmlns:a16="http://schemas.microsoft.com/office/drawing/2014/main" id="{16274355-DD3C-4660-A307-3E0AD1287671}"/>
                </a:ext>
              </a:extLst>
            </p:cNvPr>
            <p:cNvGrpSpPr>
              <a:grpSpLocks noChangeAspect="1"/>
            </p:cNvGrpSpPr>
            <p:nvPr/>
          </p:nvGrpSpPr>
          <p:grpSpPr>
            <a:xfrm>
              <a:off x="1051463" y="978932"/>
              <a:ext cx="6592651" cy="4440544"/>
              <a:chOff x="2632613" y="978932"/>
              <a:chExt cx="6592651" cy="4440544"/>
            </a:xfrm>
          </p:grpSpPr>
          <p:sp>
            <p:nvSpPr>
              <p:cNvPr id="86" name="Elipse 85">
                <a:extLst>
                  <a:ext uri="{FF2B5EF4-FFF2-40B4-BE49-F238E27FC236}">
                    <a16:creationId xmlns:a16="http://schemas.microsoft.com/office/drawing/2014/main" id="{16A5D120-C40A-4391-9867-AA80EAED3B75}"/>
                  </a:ext>
                </a:extLst>
              </p:cNvPr>
              <p:cNvSpPr>
                <a:spLocks noChangeAspect="1"/>
              </p:cNvSpPr>
              <p:nvPr/>
            </p:nvSpPr>
            <p:spPr>
              <a:xfrm>
                <a:off x="2632613" y="3583476"/>
                <a:ext cx="1836000" cy="183600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Elipse 86">
                <a:extLst>
                  <a:ext uri="{FF2B5EF4-FFF2-40B4-BE49-F238E27FC236}">
                    <a16:creationId xmlns:a16="http://schemas.microsoft.com/office/drawing/2014/main" id="{A7FBDC34-2286-4F64-8591-BAA732F18742}"/>
                  </a:ext>
                </a:extLst>
              </p:cNvPr>
              <p:cNvSpPr>
                <a:spLocks noChangeAspect="1"/>
              </p:cNvSpPr>
              <p:nvPr/>
            </p:nvSpPr>
            <p:spPr>
              <a:xfrm>
                <a:off x="4975942" y="978932"/>
                <a:ext cx="1836000" cy="18360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88" name="Grupo 87">
                <a:extLst>
                  <a:ext uri="{FF2B5EF4-FFF2-40B4-BE49-F238E27FC236}">
                    <a16:creationId xmlns:a16="http://schemas.microsoft.com/office/drawing/2014/main" id="{28744EB5-02AA-4681-9D61-4DC36E21A6B0}"/>
                  </a:ext>
                </a:extLst>
              </p:cNvPr>
              <p:cNvGrpSpPr/>
              <p:nvPr/>
            </p:nvGrpSpPr>
            <p:grpSpPr>
              <a:xfrm>
                <a:off x="7241537" y="3583476"/>
                <a:ext cx="1983727" cy="1836000"/>
                <a:chOff x="7566421" y="3154851"/>
                <a:chExt cx="1983727" cy="1836000"/>
              </a:xfrm>
            </p:grpSpPr>
            <p:pic>
              <p:nvPicPr>
                <p:cNvPr id="92" name="Imagen 91">
                  <a:extLst>
                    <a:ext uri="{FF2B5EF4-FFF2-40B4-BE49-F238E27FC236}">
                      <a16:creationId xmlns:a16="http://schemas.microsoft.com/office/drawing/2014/main" id="{0A18FB5A-0268-45A3-A564-F0C385DD20BC}"/>
                    </a:ext>
                  </a:extLst>
                </p:cNvPr>
                <p:cNvPicPr>
                  <a:picLocks noChangeAspect="1"/>
                </p:cNvPicPr>
                <p:nvPr/>
              </p:nvPicPr>
              <p:blipFill rotWithShape="1">
                <a:blip r:embed="rId9">
                  <a:extLst>
                    <a:ext uri="{28A0092B-C50C-407E-A947-70E740481C1C}">
                      <a14:useLocalDpi xmlns:a14="http://schemas.microsoft.com/office/drawing/2010/main" val="0"/>
                    </a:ext>
                  </a:extLst>
                </a:blip>
                <a:srcRect l="4416" t="30291" r="70367" b="53019"/>
                <a:stretch/>
              </p:blipFill>
              <p:spPr>
                <a:xfrm>
                  <a:off x="7566421" y="3362325"/>
                  <a:ext cx="1983727" cy="1312875"/>
                </a:xfrm>
                <a:prstGeom prst="rect">
                  <a:avLst/>
                </a:prstGeom>
              </p:spPr>
            </p:pic>
            <p:sp>
              <p:nvSpPr>
                <p:cNvPr id="93" name="Elipse 92">
                  <a:extLst>
                    <a:ext uri="{FF2B5EF4-FFF2-40B4-BE49-F238E27FC236}">
                      <a16:creationId xmlns:a16="http://schemas.microsoft.com/office/drawing/2014/main" id="{E97CA38A-EFF3-48E9-BC0B-67C7A9B6DE0D}"/>
                    </a:ext>
                  </a:extLst>
                </p:cNvPr>
                <p:cNvSpPr>
                  <a:spLocks noChangeAspect="1"/>
                </p:cNvSpPr>
                <p:nvPr/>
              </p:nvSpPr>
              <p:spPr>
                <a:xfrm>
                  <a:off x="7614046" y="3154851"/>
                  <a:ext cx="1836000" cy="18360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89" name="Conector recto de flecha 88">
                <a:extLst>
                  <a:ext uri="{FF2B5EF4-FFF2-40B4-BE49-F238E27FC236}">
                    <a16:creationId xmlns:a16="http://schemas.microsoft.com/office/drawing/2014/main" id="{0B3F926B-EFAB-4322-A0B1-6BB9E51B9531}"/>
                  </a:ext>
                </a:extLst>
              </p:cNvPr>
              <p:cNvCxnSpPr>
                <a:stCxn id="87" idx="5"/>
                <a:endCxn id="93" idx="1"/>
              </p:cNvCxnSpPr>
              <p:nvPr/>
            </p:nvCxnSpPr>
            <p:spPr>
              <a:xfrm>
                <a:off x="6543066" y="2546056"/>
                <a:ext cx="1014972" cy="13062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ector recto de flecha 89">
                <a:extLst>
                  <a:ext uri="{FF2B5EF4-FFF2-40B4-BE49-F238E27FC236}">
                    <a16:creationId xmlns:a16="http://schemas.microsoft.com/office/drawing/2014/main" id="{788C1D5E-FD6F-4B77-A861-76702744A2CF}"/>
                  </a:ext>
                </a:extLst>
              </p:cNvPr>
              <p:cNvCxnSpPr>
                <a:cxnSpLocks/>
                <a:stCxn id="93" idx="2"/>
                <a:endCxn id="86" idx="6"/>
              </p:cNvCxnSpPr>
              <p:nvPr/>
            </p:nvCxnSpPr>
            <p:spPr>
              <a:xfrm flipH="1">
                <a:off x="4468613" y="4501476"/>
                <a:ext cx="282054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onector recto de flecha 90">
                <a:extLst>
                  <a:ext uri="{FF2B5EF4-FFF2-40B4-BE49-F238E27FC236}">
                    <a16:creationId xmlns:a16="http://schemas.microsoft.com/office/drawing/2014/main" id="{E4EECE40-D5A2-4101-B68E-02106F865EDA}"/>
                  </a:ext>
                </a:extLst>
              </p:cNvPr>
              <p:cNvCxnSpPr>
                <a:cxnSpLocks/>
                <a:stCxn id="86" idx="7"/>
                <a:endCxn id="87" idx="3"/>
              </p:cNvCxnSpPr>
              <p:nvPr/>
            </p:nvCxnSpPr>
            <p:spPr>
              <a:xfrm flipV="1">
                <a:off x="4199737" y="2546056"/>
                <a:ext cx="1045081" cy="13062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Conector recto de flecha 73">
              <a:extLst>
                <a:ext uri="{FF2B5EF4-FFF2-40B4-BE49-F238E27FC236}">
                  <a16:creationId xmlns:a16="http://schemas.microsoft.com/office/drawing/2014/main" id="{8C2FB21B-39BD-4B30-A8F7-8907894B753D}"/>
                </a:ext>
              </a:extLst>
            </p:cNvPr>
            <p:cNvCxnSpPr>
              <a:cxnSpLocks/>
              <a:endCxn id="71" idx="0"/>
            </p:cNvCxnSpPr>
            <p:nvPr/>
          </p:nvCxnSpPr>
          <p:spPr>
            <a:xfrm>
              <a:off x="7375745" y="2420665"/>
              <a:ext cx="677839" cy="23299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ector recto de flecha 74">
              <a:extLst>
                <a:ext uri="{FF2B5EF4-FFF2-40B4-BE49-F238E27FC236}">
                  <a16:creationId xmlns:a16="http://schemas.microsoft.com/office/drawing/2014/main" id="{9CA13E3B-E3E2-4216-8799-CFBB22267396}"/>
                </a:ext>
              </a:extLst>
            </p:cNvPr>
            <p:cNvCxnSpPr>
              <a:cxnSpLocks/>
              <a:stCxn id="87" idx="6"/>
              <a:endCxn id="72" idx="2"/>
            </p:cNvCxnSpPr>
            <p:nvPr/>
          </p:nvCxnSpPr>
          <p:spPr>
            <a:xfrm>
              <a:off x="5230792" y="1896932"/>
              <a:ext cx="12498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7" name="Imagen 76">
              <a:extLst>
                <a:ext uri="{FF2B5EF4-FFF2-40B4-BE49-F238E27FC236}">
                  <a16:creationId xmlns:a16="http://schemas.microsoft.com/office/drawing/2014/main" id="{7433612A-75D3-40AE-9E8C-FCE21AB2B3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44147" y="723412"/>
              <a:ext cx="643316" cy="643316"/>
            </a:xfrm>
            <a:prstGeom prst="rect">
              <a:avLst/>
            </a:prstGeom>
          </p:spPr>
        </p:pic>
        <p:sp>
          <p:nvSpPr>
            <p:cNvPr id="80" name="Flecha: hacia la izquierda 79">
              <a:extLst>
                <a:ext uri="{FF2B5EF4-FFF2-40B4-BE49-F238E27FC236}">
                  <a16:creationId xmlns:a16="http://schemas.microsoft.com/office/drawing/2014/main" id="{48686718-FA6C-4D6D-ACE3-4B7F5F5148FE}"/>
                </a:ext>
              </a:extLst>
            </p:cNvPr>
            <p:cNvSpPr/>
            <p:nvPr/>
          </p:nvSpPr>
          <p:spPr>
            <a:xfrm>
              <a:off x="3823686" y="5682069"/>
              <a:ext cx="3479177" cy="378514"/>
            </a:xfrm>
            <a:prstGeom prst="leftArrow">
              <a:avLst/>
            </a:prstGeom>
            <a:solidFill>
              <a:srgbClr val="FF0000">
                <a:alpha val="30000"/>
              </a:srgb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9" name="Grupo 58">
              <a:extLst>
                <a:ext uri="{FF2B5EF4-FFF2-40B4-BE49-F238E27FC236}">
                  <a16:creationId xmlns:a16="http://schemas.microsoft.com/office/drawing/2014/main" id="{4DBB9635-706B-47C2-9CED-8FFC6FD8A896}"/>
                </a:ext>
              </a:extLst>
            </p:cNvPr>
            <p:cNvGrpSpPr>
              <a:grpSpLocks noChangeAspect="1"/>
            </p:cNvGrpSpPr>
            <p:nvPr/>
          </p:nvGrpSpPr>
          <p:grpSpPr>
            <a:xfrm>
              <a:off x="8887501" y="1182431"/>
              <a:ext cx="2899652" cy="1429001"/>
              <a:chOff x="8598451" y="1190625"/>
              <a:chExt cx="3498299" cy="1724025"/>
            </a:xfrm>
          </p:grpSpPr>
          <p:grpSp>
            <p:nvGrpSpPr>
              <p:cNvPr id="62" name="Grupo 61">
                <a:extLst>
                  <a:ext uri="{FF2B5EF4-FFF2-40B4-BE49-F238E27FC236}">
                    <a16:creationId xmlns:a16="http://schemas.microsoft.com/office/drawing/2014/main" id="{556A6AD5-F667-4652-8B08-FC60EACA3586}"/>
                  </a:ext>
                </a:extLst>
              </p:cNvPr>
              <p:cNvGrpSpPr>
                <a:grpSpLocks noChangeAspect="1"/>
              </p:cNvGrpSpPr>
              <p:nvPr/>
            </p:nvGrpSpPr>
            <p:grpSpPr>
              <a:xfrm>
                <a:off x="8598451" y="1400566"/>
                <a:ext cx="3405116" cy="1250556"/>
                <a:chOff x="5746024" y="1268965"/>
                <a:chExt cx="6108897" cy="2243541"/>
              </a:xfrm>
            </p:grpSpPr>
            <p:grpSp>
              <p:nvGrpSpPr>
                <p:cNvPr id="64" name="Grupo 63">
                  <a:extLst>
                    <a:ext uri="{FF2B5EF4-FFF2-40B4-BE49-F238E27FC236}">
                      <a16:creationId xmlns:a16="http://schemas.microsoft.com/office/drawing/2014/main" id="{BD010989-2CAE-4940-A986-8E1C20464FB9}"/>
                    </a:ext>
                  </a:extLst>
                </p:cNvPr>
                <p:cNvGrpSpPr/>
                <p:nvPr/>
              </p:nvGrpSpPr>
              <p:grpSpPr>
                <a:xfrm>
                  <a:off x="5746024" y="1268965"/>
                  <a:ext cx="6108897" cy="2243541"/>
                  <a:chOff x="5746024" y="1268965"/>
                  <a:chExt cx="6108897" cy="2243541"/>
                </a:xfrm>
              </p:grpSpPr>
              <p:pic>
                <p:nvPicPr>
                  <p:cNvPr id="66" name="Imagen 65">
                    <a:extLst>
                      <a:ext uri="{FF2B5EF4-FFF2-40B4-BE49-F238E27FC236}">
                        <a16:creationId xmlns:a16="http://schemas.microsoft.com/office/drawing/2014/main" id="{E95B222F-1C80-4839-AD92-F90ACC8D9457}"/>
                      </a:ext>
                    </a:extLst>
                  </p:cNvPr>
                  <p:cNvPicPr>
                    <a:picLocks noChangeAspect="1"/>
                  </p:cNvPicPr>
                  <p:nvPr/>
                </p:nvPicPr>
                <p:blipFill>
                  <a:blip r:embed="rId11"/>
                  <a:stretch>
                    <a:fillRect/>
                  </a:stretch>
                </p:blipFill>
                <p:spPr>
                  <a:xfrm>
                    <a:off x="5746024" y="1268965"/>
                    <a:ext cx="6108897" cy="1960986"/>
                  </a:xfrm>
                  <a:prstGeom prst="rect">
                    <a:avLst/>
                  </a:prstGeom>
                </p:spPr>
              </p:pic>
              <p:sp>
                <p:nvSpPr>
                  <p:cNvPr id="67" name="CuadroTexto 66">
                    <a:extLst>
                      <a:ext uri="{FF2B5EF4-FFF2-40B4-BE49-F238E27FC236}">
                        <a16:creationId xmlns:a16="http://schemas.microsoft.com/office/drawing/2014/main" id="{39CB8F03-ED95-4774-870C-0911D6F3EF97}"/>
                      </a:ext>
                    </a:extLst>
                  </p:cNvPr>
                  <p:cNvSpPr txBox="1"/>
                  <p:nvPr/>
                </p:nvSpPr>
                <p:spPr>
                  <a:xfrm>
                    <a:off x="7718121" y="3281674"/>
                    <a:ext cx="2164702" cy="230832"/>
                  </a:xfrm>
                  <a:prstGeom prst="rect">
                    <a:avLst/>
                  </a:prstGeom>
                  <a:solidFill>
                    <a:schemeClr val="bg1"/>
                  </a:solidFill>
                </p:spPr>
                <p:txBody>
                  <a:bodyPr wrap="square" rtlCol="0">
                    <a:spAutoFit/>
                  </a:bodyPr>
                  <a:lstStyle/>
                  <a:p>
                    <a:pPr algn="ctr"/>
                    <a:r>
                      <a:rPr lang="es-ES" sz="900" dirty="0"/>
                      <a:t>Tipos de Mutación </a:t>
                    </a:r>
                  </a:p>
                </p:txBody>
              </p:sp>
            </p:grpSp>
            <p:sp>
              <p:nvSpPr>
                <p:cNvPr id="65" name="Rectángulo 64">
                  <a:extLst>
                    <a:ext uri="{FF2B5EF4-FFF2-40B4-BE49-F238E27FC236}">
                      <a16:creationId xmlns:a16="http://schemas.microsoft.com/office/drawing/2014/main" id="{D325537F-2818-4661-BBE1-8568DE1EA8D9}"/>
                    </a:ext>
                  </a:extLst>
                </p:cNvPr>
                <p:cNvSpPr/>
                <p:nvPr/>
              </p:nvSpPr>
              <p:spPr>
                <a:xfrm rot="18820576">
                  <a:off x="9457563" y="3027420"/>
                  <a:ext cx="283500" cy="9869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3" name="Rectángulo 62">
                <a:extLst>
                  <a:ext uri="{FF2B5EF4-FFF2-40B4-BE49-F238E27FC236}">
                    <a16:creationId xmlns:a16="http://schemas.microsoft.com/office/drawing/2014/main" id="{F9E437C7-FE70-47AC-9583-EC283D191FA8}"/>
                  </a:ext>
                </a:extLst>
              </p:cNvPr>
              <p:cNvSpPr/>
              <p:nvPr/>
            </p:nvSpPr>
            <p:spPr>
              <a:xfrm>
                <a:off x="8598451" y="1190625"/>
                <a:ext cx="3498299" cy="1724025"/>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60" name="Conector recto de flecha 59">
              <a:extLst>
                <a:ext uri="{FF2B5EF4-FFF2-40B4-BE49-F238E27FC236}">
                  <a16:creationId xmlns:a16="http://schemas.microsoft.com/office/drawing/2014/main" id="{B5742D1A-066C-4276-AB3F-AA6CACFB3DBB}"/>
                </a:ext>
              </a:extLst>
            </p:cNvPr>
            <p:cNvCxnSpPr>
              <a:cxnSpLocks/>
              <a:stCxn id="63" idx="1"/>
            </p:cNvCxnSpPr>
            <p:nvPr/>
          </p:nvCxnSpPr>
          <p:spPr>
            <a:xfrm flipH="1">
              <a:off x="7714665" y="1896932"/>
              <a:ext cx="1172836"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a:extLst>
                <a:ext uri="{FF2B5EF4-FFF2-40B4-BE49-F238E27FC236}">
                  <a16:creationId xmlns:a16="http://schemas.microsoft.com/office/drawing/2014/main" id="{69ACEA0B-D461-4BCC-926D-C0324EB1BF91}"/>
                </a:ext>
              </a:extLst>
            </p:cNvPr>
            <p:cNvCxnSpPr>
              <a:cxnSpLocks/>
              <a:stCxn id="63" idx="2"/>
              <a:endCxn id="71" idx="3"/>
            </p:cNvCxnSpPr>
            <p:nvPr/>
          </p:nvCxnSpPr>
          <p:spPr>
            <a:xfrm flipH="1">
              <a:off x="8691663" y="2611432"/>
              <a:ext cx="1645664" cy="285363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8" name="Signo de multiplicación 107">
              <a:extLst>
                <a:ext uri="{FF2B5EF4-FFF2-40B4-BE49-F238E27FC236}">
                  <a16:creationId xmlns:a16="http://schemas.microsoft.com/office/drawing/2014/main" id="{F296EABD-4336-4F98-B515-9204D1B06084}"/>
                </a:ext>
              </a:extLst>
            </p:cNvPr>
            <p:cNvSpPr>
              <a:spLocks noChangeAspect="1"/>
            </p:cNvSpPr>
            <p:nvPr/>
          </p:nvSpPr>
          <p:spPr>
            <a:xfrm>
              <a:off x="4813281" y="5320225"/>
              <a:ext cx="1163607" cy="1163403"/>
            </a:xfrm>
            <a:prstGeom prst="mathMultiply">
              <a:avLst>
                <a:gd name="adj1" fmla="val 9735"/>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Signo de multiplicación 109">
              <a:extLst>
                <a:ext uri="{FF2B5EF4-FFF2-40B4-BE49-F238E27FC236}">
                  <a16:creationId xmlns:a16="http://schemas.microsoft.com/office/drawing/2014/main" id="{25A1B352-2B4F-4B47-935A-3B19DF5376DA}"/>
                </a:ext>
              </a:extLst>
            </p:cNvPr>
            <p:cNvSpPr>
              <a:spLocks noChangeAspect="1"/>
            </p:cNvSpPr>
            <p:nvPr/>
          </p:nvSpPr>
          <p:spPr>
            <a:xfrm>
              <a:off x="7286708" y="4704976"/>
              <a:ext cx="1429251" cy="1429000"/>
            </a:xfrm>
            <a:prstGeom prst="mathMultiply">
              <a:avLst>
                <a:gd name="adj1" fmla="val 9735"/>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1" name="Imagen 110">
              <a:extLst>
                <a:ext uri="{FF2B5EF4-FFF2-40B4-BE49-F238E27FC236}">
                  <a16:creationId xmlns:a16="http://schemas.microsoft.com/office/drawing/2014/main" id="{6A08F989-8D79-4675-854B-3F431ECB2A0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1026" r="100000"/>
                      </a14:imgEffect>
                    </a14:imgLayer>
                  </a14:imgProps>
                </a:ext>
                <a:ext uri="{28A0092B-C50C-407E-A947-70E740481C1C}">
                  <a14:useLocalDpi xmlns:a14="http://schemas.microsoft.com/office/drawing/2010/main" val="0"/>
                </a:ext>
              </a:extLst>
            </a:blip>
            <a:stretch>
              <a:fillRect/>
            </a:stretch>
          </p:blipFill>
          <p:spPr>
            <a:xfrm>
              <a:off x="1171973" y="648415"/>
              <a:ext cx="842997" cy="1119673"/>
            </a:xfrm>
            <a:prstGeom prst="rect">
              <a:avLst/>
            </a:prstGeom>
          </p:spPr>
        </p:pic>
        <p:pic>
          <p:nvPicPr>
            <p:cNvPr id="112" name="Imagen 111">
              <a:extLst>
                <a:ext uri="{FF2B5EF4-FFF2-40B4-BE49-F238E27FC236}">
                  <a16:creationId xmlns:a16="http://schemas.microsoft.com/office/drawing/2014/main" id="{0DEEFDAB-9B14-46D7-AD27-ABA22DE5046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84426" y="1774654"/>
              <a:ext cx="1059150" cy="890551"/>
            </a:xfrm>
            <a:prstGeom prst="rect">
              <a:avLst/>
            </a:prstGeom>
          </p:spPr>
        </p:pic>
        <p:pic>
          <p:nvPicPr>
            <p:cNvPr id="113" name="Imagen 112">
              <a:extLst>
                <a:ext uri="{FF2B5EF4-FFF2-40B4-BE49-F238E27FC236}">
                  <a16:creationId xmlns:a16="http://schemas.microsoft.com/office/drawing/2014/main" id="{496DFAFD-B059-4F6C-AE0F-02793D9AFA5A}"/>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524" r="99476"/>
                      </a14:imgEffect>
                    </a14:imgLayer>
                  </a14:imgProps>
                </a:ext>
                <a:ext uri="{28A0092B-C50C-407E-A947-70E740481C1C}">
                  <a14:useLocalDpi xmlns:a14="http://schemas.microsoft.com/office/drawing/2010/main" val="0"/>
                </a:ext>
              </a:extLst>
            </a:blip>
            <a:stretch>
              <a:fillRect/>
            </a:stretch>
          </p:blipFill>
          <p:spPr>
            <a:xfrm>
              <a:off x="1884354" y="1597252"/>
              <a:ext cx="617435" cy="853418"/>
            </a:xfrm>
            <a:prstGeom prst="rect">
              <a:avLst/>
            </a:prstGeom>
          </p:spPr>
        </p:pic>
        <p:cxnSp>
          <p:nvCxnSpPr>
            <p:cNvPr id="114" name="Conector recto de flecha 113">
              <a:extLst>
                <a:ext uri="{FF2B5EF4-FFF2-40B4-BE49-F238E27FC236}">
                  <a16:creationId xmlns:a16="http://schemas.microsoft.com/office/drawing/2014/main" id="{5BD921C7-7E1E-4091-AC33-E71BF2E778A0}"/>
                </a:ext>
              </a:extLst>
            </p:cNvPr>
            <p:cNvCxnSpPr>
              <a:cxnSpLocks/>
            </p:cNvCxnSpPr>
            <p:nvPr/>
          </p:nvCxnSpPr>
          <p:spPr>
            <a:xfrm>
              <a:off x="2501789" y="1570963"/>
              <a:ext cx="775011" cy="17083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8" name="Signo de multiplicación 117">
              <a:extLst>
                <a:ext uri="{FF2B5EF4-FFF2-40B4-BE49-F238E27FC236}">
                  <a16:creationId xmlns:a16="http://schemas.microsoft.com/office/drawing/2014/main" id="{976ED956-D620-4AE9-9B37-7388751BFD59}"/>
                </a:ext>
              </a:extLst>
            </p:cNvPr>
            <p:cNvSpPr>
              <a:spLocks noChangeAspect="1"/>
            </p:cNvSpPr>
            <p:nvPr/>
          </p:nvSpPr>
          <p:spPr>
            <a:xfrm>
              <a:off x="3129194" y="708382"/>
              <a:ext cx="2359234" cy="2358821"/>
            </a:xfrm>
            <a:prstGeom prst="mathMultiply">
              <a:avLst>
                <a:gd name="adj1" fmla="val 9735"/>
              </a:avLst>
            </a:prstGeom>
            <a:solidFill>
              <a:srgbClr val="FF00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9" name="Signo de multiplicación 118">
              <a:extLst>
                <a:ext uri="{FF2B5EF4-FFF2-40B4-BE49-F238E27FC236}">
                  <a16:creationId xmlns:a16="http://schemas.microsoft.com/office/drawing/2014/main" id="{380E18B0-6EC5-408B-AED4-3606A6B9FFF5}"/>
                </a:ext>
              </a:extLst>
            </p:cNvPr>
            <p:cNvSpPr>
              <a:spLocks noChangeAspect="1"/>
            </p:cNvSpPr>
            <p:nvPr/>
          </p:nvSpPr>
          <p:spPr>
            <a:xfrm>
              <a:off x="6282001" y="1182431"/>
              <a:ext cx="1429251" cy="1429000"/>
            </a:xfrm>
            <a:prstGeom prst="mathMultiply">
              <a:avLst>
                <a:gd name="adj1" fmla="val 9735"/>
              </a:avLst>
            </a:prstGeom>
            <a:solidFill>
              <a:srgbClr val="00B05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18963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72E9F11E-1D04-4455-BC0E-A9B163459D62}"/>
              </a:ext>
            </a:extLst>
          </p:cNvPr>
          <p:cNvGrpSpPr/>
          <p:nvPr/>
        </p:nvGrpSpPr>
        <p:grpSpPr>
          <a:xfrm>
            <a:off x="0" y="180102"/>
            <a:ext cx="11451083" cy="6573118"/>
            <a:chOff x="0" y="180102"/>
            <a:chExt cx="11451083" cy="6573118"/>
          </a:xfrm>
        </p:grpSpPr>
        <p:grpSp>
          <p:nvGrpSpPr>
            <p:cNvPr id="20" name="Grupo 19">
              <a:extLst>
                <a:ext uri="{FF2B5EF4-FFF2-40B4-BE49-F238E27FC236}">
                  <a16:creationId xmlns:a16="http://schemas.microsoft.com/office/drawing/2014/main" id="{8D54CED9-25A7-4B9B-96FD-6692AB3EDC42}"/>
                </a:ext>
              </a:extLst>
            </p:cNvPr>
            <p:cNvGrpSpPr/>
            <p:nvPr/>
          </p:nvGrpSpPr>
          <p:grpSpPr>
            <a:xfrm>
              <a:off x="0" y="180102"/>
              <a:ext cx="8154955" cy="389061"/>
              <a:chOff x="0" y="180102"/>
              <a:chExt cx="8154955" cy="389061"/>
            </a:xfrm>
          </p:grpSpPr>
          <p:cxnSp>
            <p:nvCxnSpPr>
              <p:cNvPr id="5" name="Conector recto 4">
                <a:extLst>
                  <a:ext uri="{FF2B5EF4-FFF2-40B4-BE49-F238E27FC236}">
                    <a16:creationId xmlns:a16="http://schemas.microsoft.com/office/drawing/2014/main" id="{C7C75167-C679-4092-8287-502C2787F323}"/>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ítulo 1">
                <a:extLst>
                  <a:ext uri="{FF2B5EF4-FFF2-40B4-BE49-F238E27FC236}">
                    <a16:creationId xmlns:a16="http://schemas.microsoft.com/office/drawing/2014/main" id="{CCB0BEB5-2804-4EBD-9115-406764B45DD6}"/>
                  </a:ext>
                </a:extLst>
              </p:cNvPr>
              <p:cNvSpPr txBox="1">
                <a:spLocks/>
              </p:cNvSpPr>
              <p:nvPr/>
            </p:nvSpPr>
            <p:spPr>
              <a:xfrm>
                <a:off x="0" y="180102"/>
                <a:ext cx="6391470" cy="385808"/>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1400" b="1" dirty="0">
                    <a:solidFill>
                      <a:schemeClr val="tx1">
                        <a:lumMod val="65000"/>
                        <a:lumOff val="35000"/>
                      </a:schemeClr>
                    </a:solidFill>
                    <a:latin typeface="Dubai" panose="020B0503030403030204" pitchFamily="34" charset="-78"/>
                    <a:cs typeface="Dubai" panose="020B0503030403030204" pitchFamily="34" charset="-78"/>
                  </a:rPr>
                  <a:t>SOBRE EL AUTOR DEL ESTUDIO :   MAURO GARCIA-OLIVA GONZALEZ</a:t>
                </a:r>
              </a:p>
            </p:txBody>
          </p:sp>
        </p:grpSp>
        <p:grpSp>
          <p:nvGrpSpPr>
            <p:cNvPr id="109" name="Grupo 108">
              <a:extLst>
                <a:ext uri="{FF2B5EF4-FFF2-40B4-BE49-F238E27FC236}">
                  <a16:creationId xmlns:a16="http://schemas.microsoft.com/office/drawing/2014/main" id="{F946E649-F628-4F70-9188-4C913E194DE9}"/>
                </a:ext>
              </a:extLst>
            </p:cNvPr>
            <p:cNvGrpSpPr>
              <a:grpSpLocks noChangeAspect="1"/>
            </p:cNvGrpSpPr>
            <p:nvPr/>
          </p:nvGrpSpPr>
          <p:grpSpPr>
            <a:xfrm>
              <a:off x="379937" y="645454"/>
              <a:ext cx="11071146" cy="6107766"/>
              <a:chOff x="729360" y="795831"/>
              <a:chExt cx="10879636" cy="6002113"/>
            </a:xfrm>
          </p:grpSpPr>
          <p:sp>
            <p:nvSpPr>
              <p:cNvPr id="8" name="Elipse 7">
                <a:extLst>
                  <a:ext uri="{FF2B5EF4-FFF2-40B4-BE49-F238E27FC236}">
                    <a16:creationId xmlns:a16="http://schemas.microsoft.com/office/drawing/2014/main" id="{0AE661AC-3982-4116-8B8C-EBD683A91F89}"/>
                  </a:ext>
                </a:extLst>
              </p:cNvPr>
              <p:cNvSpPr>
                <a:spLocks noChangeAspect="1"/>
              </p:cNvSpPr>
              <p:nvPr/>
            </p:nvSpPr>
            <p:spPr>
              <a:xfrm>
                <a:off x="5358000" y="2691000"/>
                <a:ext cx="1476000" cy="1476000"/>
              </a:xfrm>
              <a:prstGeom prst="ellips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1" name="Grupo 20">
                <a:extLst>
                  <a:ext uri="{FF2B5EF4-FFF2-40B4-BE49-F238E27FC236}">
                    <a16:creationId xmlns:a16="http://schemas.microsoft.com/office/drawing/2014/main" id="{0E64C703-E702-493C-9A34-F5EB3858E736}"/>
                  </a:ext>
                </a:extLst>
              </p:cNvPr>
              <p:cNvGrpSpPr/>
              <p:nvPr/>
            </p:nvGrpSpPr>
            <p:grpSpPr>
              <a:xfrm>
                <a:off x="729360" y="795831"/>
                <a:ext cx="4771070" cy="2723701"/>
                <a:chOff x="729360" y="795831"/>
                <a:chExt cx="4771070" cy="2723701"/>
              </a:xfrm>
            </p:grpSpPr>
            <p:sp>
              <p:nvSpPr>
                <p:cNvPr id="9" name="Elipse 8">
                  <a:extLst>
                    <a:ext uri="{FF2B5EF4-FFF2-40B4-BE49-F238E27FC236}">
                      <a16:creationId xmlns:a16="http://schemas.microsoft.com/office/drawing/2014/main" id="{D3AD3B66-F44B-4DCC-AD34-2448E45B51DD}"/>
                    </a:ext>
                  </a:extLst>
                </p:cNvPr>
                <p:cNvSpPr>
                  <a:spLocks noChangeAspect="1"/>
                </p:cNvSpPr>
                <p:nvPr/>
              </p:nvSpPr>
              <p:spPr>
                <a:xfrm>
                  <a:off x="2715208" y="1705305"/>
                  <a:ext cx="1063686" cy="1063686"/>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DF6E5713-A8A8-47BE-B6C1-F521439A3AC1}"/>
                    </a:ext>
                  </a:extLst>
                </p:cNvPr>
                <p:cNvSpPr txBox="1"/>
                <p:nvPr/>
              </p:nvSpPr>
              <p:spPr>
                <a:xfrm>
                  <a:off x="2797051" y="2029399"/>
                  <a:ext cx="900000" cy="415498"/>
                </a:xfrm>
                <a:prstGeom prst="rect">
                  <a:avLst/>
                </a:prstGeom>
                <a:noFill/>
              </p:spPr>
              <p:txBody>
                <a:bodyPr wrap="square" rtlCol="0">
                  <a:spAutoFit/>
                </a:bodyPr>
                <a:lstStyle/>
                <a:p>
                  <a:pPr algn="ctr"/>
                  <a:r>
                    <a:rPr lang="es-ES" sz="1050" b="1" dirty="0">
                      <a:latin typeface="Dubai" panose="020B0503030403030204" pitchFamily="34" charset="-78"/>
                      <a:cs typeface="Dubai" panose="020B0503030403030204" pitchFamily="34" charset="-78"/>
                    </a:rPr>
                    <a:t>Formación Académica</a:t>
                  </a:r>
                </a:p>
              </p:txBody>
            </p:sp>
            <p:grpSp>
              <p:nvGrpSpPr>
                <p:cNvPr id="15" name="Grupo 14">
                  <a:extLst>
                    <a:ext uri="{FF2B5EF4-FFF2-40B4-BE49-F238E27FC236}">
                      <a16:creationId xmlns:a16="http://schemas.microsoft.com/office/drawing/2014/main" id="{43441449-AD6A-447A-B415-87233BE7AF47}"/>
                    </a:ext>
                  </a:extLst>
                </p:cNvPr>
                <p:cNvGrpSpPr/>
                <p:nvPr/>
              </p:nvGrpSpPr>
              <p:grpSpPr>
                <a:xfrm>
                  <a:off x="872733" y="873997"/>
                  <a:ext cx="1715019" cy="900000"/>
                  <a:chOff x="620807" y="1021371"/>
                  <a:chExt cx="1715019" cy="900000"/>
                </a:xfrm>
              </p:grpSpPr>
              <p:sp>
                <p:nvSpPr>
                  <p:cNvPr id="11" name="Elipse 10">
                    <a:extLst>
                      <a:ext uri="{FF2B5EF4-FFF2-40B4-BE49-F238E27FC236}">
                        <a16:creationId xmlns:a16="http://schemas.microsoft.com/office/drawing/2014/main" id="{5F83FD31-99EC-40A1-B243-9203A62BB703}"/>
                      </a:ext>
                    </a:extLst>
                  </p:cNvPr>
                  <p:cNvSpPr>
                    <a:spLocks noChangeAspect="1"/>
                  </p:cNvSpPr>
                  <p:nvPr/>
                </p:nvSpPr>
                <p:spPr>
                  <a:xfrm>
                    <a:off x="1435826" y="1021371"/>
                    <a:ext cx="900000" cy="900000"/>
                  </a:xfrm>
                  <a:prstGeom prst="ellipse">
                    <a:avLst/>
                  </a:prstGeom>
                  <a:blipFill dpi="0" rotWithShape="1">
                    <a:blip r:embed="rId3"/>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1C959BDB-3A94-4EA3-9968-89D40547F696}"/>
                      </a:ext>
                    </a:extLst>
                  </p:cNvPr>
                  <p:cNvSpPr txBox="1"/>
                  <p:nvPr/>
                </p:nvSpPr>
                <p:spPr>
                  <a:xfrm>
                    <a:off x="620807" y="1024556"/>
                    <a:ext cx="900000" cy="400110"/>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Licenciatura</a:t>
                    </a:r>
                  </a:p>
                  <a:p>
                    <a:pPr algn="ctr"/>
                    <a:r>
                      <a:rPr lang="es-ES" sz="1000" b="1" dirty="0">
                        <a:latin typeface="Dubai" panose="020B0503030403030204" pitchFamily="34" charset="-78"/>
                        <a:cs typeface="Dubai" panose="020B0503030403030204" pitchFamily="34" charset="-78"/>
                      </a:rPr>
                      <a:t>Geología</a:t>
                    </a:r>
                  </a:p>
                </p:txBody>
              </p:sp>
            </p:grpSp>
            <p:grpSp>
              <p:nvGrpSpPr>
                <p:cNvPr id="18" name="Grupo 17">
                  <a:extLst>
                    <a:ext uri="{FF2B5EF4-FFF2-40B4-BE49-F238E27FC236}">
                      <a16:creationId xmlns:a16="http://schemas.microsoft.com/office/drawing/2014/main" id="{A665C068-7F6D-4C79-9EA2-2BEB0B0CD20E}"/>
                    </a:ext>
                  </a:extLst>
                </p:cNvPr>
                <p:cNvGrpSpPr/>
                <p:nvPr/>
              </p:nvGrpSpPr>
              <p:grpSpPr>
                <a:xfrm>
                  <a:off x="3805166" y="795831"/>
                  <a:ext cx="1695264" cy="983119"/>
                  <a:chOff x="3805166" y="1021967"/>
                  <a:chExt cx="1695264" cy="983119"/>
                </a:xfrm>
              </p:grpSpPr>
              <p:sp>
                <p:nvSpPr>
                  <p:cNvPr id="14" name="Elipse 13">
                    <a:extLst>
                      <a:ext uri="{FF2B5EF4-FFF2-40B4-BE49-F238E27FC236}">
                        <a16:creationId xmlns:a16="http://schemas.microsoft.com/office/drawing/2014/main" id="{DD0A1E68-8996-4D0F-8B36-255A615FF033}"/>
                      </a:ext>
                    </a:extLst>
                  </p:cNvPr>
                  <p:cNvSpPr>
                    <a:spLocks noChangeAspect="1"/>
                  </p:cNvSpPr>
                  <p:nvPr/>
                </p:nvSpPr>
                <p:spPr>
                  <a:xfrm>
                    <a:off x="3805166" y="1105086"/>
                    <a:ext cx="900000" cy="900000"/>
                  </a:xfrm>
                  <a:prstGeom prst="ellipse">
                    <a:avLst/>
                  </a:prstGeom>
                  <a:blipFill dpi="0" rotWithShape="1">
                    <a:blip r:embed="rId4"/>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CuadroTexto 15">
                    <a:extLst>
                      <a:ext uri="{FF2B5EF4-FFF2-40B4-BE49-F238E27FC236}">
                        <a16:creationId xmlns:a16="http://schemas.microsoft.com/office/drawing/2014/main" id="{ED410C0F-D910-444F-A7E0-890DB020EF4C}"/>
                      </a:ext>
                    </a:extLst>
                  </p:cNvPr>
                  <p:cNvSpPr txBox="1"/>
                  <p:nvPr/>
                </p:nvSpPr>
                <p:spPr>
                  <a:xfrm>
                    <a:off x="4600430" y="1021967"/>
                    <a:ext cx="900000" cy="553998"/>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Master  Hidrología / Hidráulica</a:t>
                    </a:r>
                  </a:p>
                </p:txBody>
              </p:sp>
            </p:grpSp>
            <p:sp>
              <p:nvSpPr>
                <p:cNvPr id="17" name="Elipse 16">
                  <a:extLst>
                    <a:ext uri="{FF2B5EF4-FFF2-40B4-BE49-F238E27FC236}">
                      <a16:creationId xmlns:a16="http://schemas.microsoft.com/office/drawing/2014/main" id="{831C76AB-1682-455E-862B-9CD0C0D1691D}"/>
                    </a:ext>
                  </a:extLst>
                </p:cNvPr>
                <p:cNvSpPr>
                  <a:spLocks noChangeAspect="1"/>
                </p:cNvSpPr>
                <p:nvPr/>
              </p:nvSpPr>
              <p:spPr>
                <a:xfrm>
                  <a:off x="1681842" y="2514414"/>
                  <a:ext cx="900000" cy="900000"/>
                </a:xfrm>
                <a:prstGeom prst="ellipse">
                  <a:avLst/>
                </a:prstGeom>
                <a:blipFill dpi="0" rotWithShape="1">
                  <a:blip r:embed="rId5"/>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CuadroTexto 18">
                  <a:extLst>
                    <a:ext uri="{FF2B5EF4-FFF2-40B4-BE49-F238E27FC236}">
                      <a16:creationId xmlns:a16="http://schemas.microsoft.com/office/drawing/2014/main" id="{B0903AB5-2001-4B4A-9642-952D06945959}"/>
                    </a:ext>
                  </a:extLst>
                </p:cNvPr>
                <p:cNvSpPr txBox="1"/>
                <p:nvPr/>
              </p:nvSpPr>
              <p:spPr>
                <a:xfrm>
                  <a:off x="729360" y="3119422"/>
                  <a:ext cx="1086509" cy="400110"/>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Master  Gestión Medioambiental</a:t>
                  </a:r>
                </a:p>
              </p:txBody>
            </p:sp>
          </p:grpSp>
          <p:grpSp>
            <p:nvGrpSpPr>
              <p:cNvPr id="35" name="Grupo 34">
                <a:extLst>
                  <a:ext uri="{FF2B5EF4-FFF2-40B4-BE49-F238E27FC236}">
                    <a16:creationId xmlns:a16="http://schemas.microsoft.com/office/drawing/2014/main" id="{547ADE2A-4319-445A-9DCF-9A27DCA29285}"/>
                  </a:ext>
                </a:extLst>
              </p:cNvPr>
              <p:cNvGrpSpPr/>
              <p:nvPr/>
            </p:nvGrpSpPr>
            <p:grpSpPr>
              <a:xfrm>
                <a:off x="6717844" y="807572"/>
                <a:ext cx="4891152" cy="2687008"/>
                <a:chOff x="6717844" y="807572"/>
                <a:chExt cx="4891152" cy="2687008"/>
              </a:xfrm>
            </p:grpSpPr>
            <p:sp>
              <p:nvSpPr>
                <p:cNvPr id="22" name="Elipse 21">
                  <a:extLst>
                    <a:ext uri="{FF2B5EF4-FFF2-40B4-BE49-F238E27FC236}">
                      <a16:creationId xmlns:a16="http://schemas.microsoft.com/office/drawing/2014/main" id="{ACBB4E3C-E768-44E3-81BD-DAF6BAE18C0A}"/>
                    </a:ext>
                  </a:extLst>
                </p:cNvPr>
                <p:cNvSpPr>
                  <a:spLocks noChangeAspect="1"/>
                </p:cNvSpPr>
                <p:nvPr/>
              </p:nvSpPr>
              <p:spPr>
                <a:xfrm>
                  <a:off x="8413106" y="1705305"/>
                  <a:ext cx="1063686" cy="1063686"/>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Elipse 22">
                  <a:extLst>
                    <a:ext uri="{FF2B5EF4-FFF2-40B4-BE49-F238E27FC236}">
                      <a16:creationId xmlns:a16="http://schemas.microsoft.com/office/drawing/2014/main" id="{C93786AF-03EA-4938-9653-12FB899A9BCE}"/>
                    </a:ext>
                  </a:extLst>
                </p:cNvPr>
                <p:cNvSpPr>
                  <a:spLocks noChangeAspect="1"/>
                </p:cNvSpPr>
                <p:nvPr/>
              </p:nvSpPr>
              <p:spPr>
                <a:xfrm>
                  <a:off x="7513108" y="878950"/>
                  <a:ext cx="900000" cy="900000"/>
                </a:xfrm>
                <a:prstGeom prst="ellipse">
                  <a:avLst/>
                </a:prstGeom>
                <a:blipFill dpi="0" rotWithShape="1">
                  <a:blip r:embed="rId6"/>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6" name="CuadroTexto 25">
                  <a:extLst>
                    <a:ext uri="{FF2B5EF4-FFF2-40B4-BE49-F238E27FC236}">
                      <a16:creationId xmlns:a16="http://schemas.microsoft.com/office/drawing/2014/main" id="{00273B2D-AA62-42AF-8C83-43333975AB35}"/>
                    </a:ext>
                  </a:extLst>
                </p:cNvPr>
                <p:cNvSpPr txBox="1"/>
                <p:nvPr/>
              </p:nvSpPr>
              <p:spPr>
                <a:xfrm>
                  <a:off x="6717844" y="807572"/>
                  <a:ext cx="900000" cy="430887"/>
                </a:xfrm>
                <a:prstGeom prst="rect">
                  <a:avLst/>
                </a:prstGeom>
                <a:noFill/>
              </p:spPr>
              <p:txBody>
                <a:bodyPr wrap="square" rtlCol="0">
                  <a:spAutoFit/>
                </a:bodyPr>
                <a:lstStyle/>
                <a:p>
                  <a:pPr algn="ctr"/>
                  <a:r>
                    <a:rPr lang="es-ES" sz="1200" b="1" dirty="0">
                      <a:latin typeface="Dubai" panose="020B0503030403030204" pitchFamily="34" charset="-78"/>
                      <a:cs typeface="Dubai" panose="020B0503030403030204" pitchFamily="34" charset="-78"/>
                    </a:rPr>
                    <a:t>+</a:t>
                  </a:r>
                  <a:r>
                    <a:rPr lang="es-ES" sz="1000" b="1" dirty="0">
                      <a:latin typeface="Dubai" panose="020B0503030403030204" pitchFamily="34" charset="-78"/>
                      <a:cs typeface="Dubai" panose="020B0503030403030204" pitchFamily="34" charset="-78"/>
                    </a:rPr>
                    <a:t> 15 años</a:t>
                  </a:r>
                </a:p>
                <a:p>
                  <a:pPr algn="ctr"/>
                  <a:r>
                    <a:rPr lang="es-ES" sz="1000" b="1" dirty="0">
                      <a:latin typeface="Dubai" panose="020B0503030403030204" pitchFamily="34" charset="-78"/>
                      <a:cs typeface="Dubai" panose="020B0503030403030204" pitchFamily="34" charset="-78"/>
                    </a:rPr>
                    <a:t>Experiencia</a:t>
                  </a:r>
                </a:p>
              </p:txBody>
            </p:sp>
            <p:sp>
              <p:nvSpPr>
                <p:cNvPr id="27" name="Elipse 26">
                  <a:extLst>
                    <a:ext uri="{FF2B5EF4-FFF2-40B4-BE49-F238E27FC236}">
                      <a16:creationId xmlns:a16="http://schemas.microsoft.com/office/drawing/2014/main" id="{E4206621-EC36-4776-BBFF-53BE63D0711C}"/>
                    </a:ext>
                  </a:extLst>
                </p:cNvPr>
                <p:cNvSpPr>
                  <a:spLocks noChangeAspect="1"/>
                </p:cNvSpPr>
                <p:nvPr/>
              </p:nvSpPr>
              <p:spPr>
                <a:xfrm>
                  <a:off x="9476790" y="878950"/>
                  <a:ext cx="900000" cy="900000"/>
                </a:xfrm>
                <a:prstGeom prst="ellipse">
                  <a:avLst/>
                </a:prstGeom>
                <a:blipFill dpi="0" rotWithShape="1">
                  <a:blip r:embed="rId7"/>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8" name="CuadroTexto 27">
                  <a:extLst>
                    <a:ext uri="{FF2B5EF4-FFF2-40B4-BE49-F238E27FC236}">
                      <a16:creationId xmlns:a16="http://schemas.microsoft.com/office/drawing/2014/main" id="{CA382CEA-94AD-4001-AD3E-D02E03036CE5}"/>
                    </a:ext>
                  </a:extLst>
                </p:cNvPr>
                <p:cNvSpPr txBox="1"/>
                <p:nvPr/>
              </p:nvSpPr>
              <p:spPr>
                <a:xfrm>
                  <a:off x="10294776" y="878950"/>
                  <a:ext cx="1062871" cy="400110"/>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Experiencia en Empresas Top</a:t>
                  </a:r>
                </a:p>
              </p:txBody>
            </p:sp>
            <p:sp>
              <p:nvSpPr>
                <p:cNvPr id="29" name="CuadroTexto 28">
                  <a:extLst>
                    <a:ext uri="{FF2B5EF4-FFF2-40B4-BE49-F238E27FC236}">
                      <a16:creationId xmlns:a16="http://schemas.microsoft.com/office/drawing/2014/main" id="{765EE6C1-D025-4BBE-B004-83347A32D18E}"/>
                    </a:ext>
                  </a:extLst>
                </p:cNvPr>
                <p:cNvSpPr txBox="1"/>
                <p:nvPr/>
              </p:nvSpPr>
              <p:spPr>
                <a:xfrm>
                  <a:off x="8494949" y="2029399"/>
                  <a:ext cx="900000" cy="415498"/>
                </a:xfrm>
                <a:prstGeom prst="rect">
                  <a:avLst/>
                </a:prstGeom>
                <a:noFill/>
              </p:spPr>
              <p:txBody>
                <a:bodyPr wrap="square" rtlCol="0">
                  <a:spAutoFit/>
                </a:bodyPr>
                <a:lstStyle/>
                <a:p>
                  <a:pPr algn="ctr"/>
                  <a:r>
                    <a:rPr lang="es-ES" sz="1050" b="1" dirty="0">
                      <a:latin typeface="Dubai" panose="020B0503030403030204" pitchFamily="34" charset="-78"/>
                      <a:cs typeface="Dubai" panose="020B0503030403030204" pitchFamily="34" charset="-78"/>
                    </a:rPr>
                    <a:t>Experiencia Profesional</a:t>
                  </a:r>
                </a:p>
              </p:txBody>
            </p:sp>
            <p:sp>
              <p:nvSpPr>
                <p:cNvPr id="30" name="Elipse 29">
                  <a:extLst>
                    <a:ext uri="{FF2B5EF4-FFF2-40B4-BE49-F238E27FC236}">
                      <a16:creationId xmlns:a16="http://schemas.microsoft.com/office/drawing/2014/main" id="{F06DB555-49DD-464A-AE6F-B7C073A16383}"/>
                    </a:ext>
                  </a:extLst>
                </p:cNvPr>
                <p:cNvSpPr>
                  <a:spLocks noChangeAspect="1"/>
                </p:cNvSpPr>
                <p:nvPr/>
              </p:nvSpPr>
              <p:spPr>
                <a:xfrm>
                  <a:off x="9476790" y="2594580"/>
                  <a:ext cx="900000" cy="900000"/>
                </a:xfrm>
                <a:prstGeom prst="ellipse">
                  <a:avLst/>
                </a:prstGeom>
                <a:blipFill dpi="0" rotWithShape="1">
                  <a:blip r:embed="rId8"/>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1" name="CuadroTexto 30">
                  <a:extLst>
                    <a:ext uri="{FF2B5EF4-FFF2-40B4-BE49-F238E27FC236}">
                      <a16:creationId xmlns:a16="http://schemas.microsoft.com/office/drawing/2014/main" id="{42C7EA5A-246E-42B5-BE0B-EBCDAD2CE32A}"/>
                    </a:ext>
                  </a:extLst>
                </p:cNvPr>
                <p:cNvSpPr txBox="1"/>
                <p:nvPr/>
              </p:nvSpPr>
              <p:spPr>
                <a:xfrm>
                  <a:off x="10314896" y="2556890"/>
                  <a:ext cx="1294100" cy="707886"/>
                </a:xfrm>
                <a:prstGeom prst="rect">
                  <a:avLst/>
                </a:prstGeom>
                <a:noFill/>
              </p:spPr>
              <p:txBody>
                <a:bodyPr wrap="square" rtlCol="0">
                  <a:spAutoFit/>
                </a:bodyPr>
                <a:lstStyle/>
                <a:p>
                  <a:pPr algn="ctr"/>
                  <a:r>
                    <a:rPr lang="es-ES" sz="1000" b="1" dirty="0">
                      <a:latin typeface="Dubai" panose="020B0503030403030204" pitchFamily="34" charset="-78"/>
                      <a:cs typeface="Dubai" panose="020B0503030403030204" pitchFamily="34" charset="-78"/>
                    </a:rPr>
                    <a:t>Experiencia en equipos multidisciplinares y diversos</a:t>
                  </a:r>
                </a:p>
              </p:txBody>
            </p:sp>
          </p:grpSp>
          <p:sp>
            <p:nvSpPr>
              <p:cNvPr id="32" name="Elipse 31">
                <a:extLst>
                  <a:ext uri="{FF2B5EF4-FFF2-40B4-BE49-F238E27FC236}">
                    <a16:creationId xmlns:a16="http://schemas.microsoft.com/office/drawing/2014/main" id="{978910E3-C7A0-4F5F-91F8-436BF8205412}"/>
                  </a:ext>
                </a:extLst>
              </p:cNvPr>
              <p:cNvSpPr>
                <a:spLocks noChangeAspect="1"/>
              </p:cNvSpPr>
              <p:nvPr/>
            </p:nvSpPr>
            <p:spPr>
              <a:xfrm>
                <a:off x="2715208" y="4492750"/>
                <a:ext cx="1063686" cy="1063686"/>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CuadroTexto 32">
                <a:extLst>
                  <a:ext uri="{FF2B5EF4-FFF2-40B4-BE49-F238E27FC236}">
                    <a16:creationId xmlns:a16="http://schemas.microsoft.com/office/drawing/2014/main" id="{DFC73C10-1095-4756-B39A-6E9E6FDFE735}"/>
                  </a:ext>
                </a:extLst>
              </p:cNvPr>
              <p:cNvSpPr txBox="1"/>
              <p:nvPr/>
            </p:nvSpPr>
            <p:spPr>
              <a:xfrm>
                <a:off x="2756129" y="4816844"/>
                <a:ext cx="981843" cy="415498"/>
              </a:xfrm>
              <a:prstGeom prst="rect">
                <a:avLst/>
              </a:prstGeom>
              <a:noFill/>
            </p:spPr>
            <p:txBody>
              <a:bodyPr wrap="square" rtlCol="0">
                <a:spAutoFit/>
              </a:bodyPr>
              <a:lstStyle/>
              <a:p>
                <a:pPr algn="ctr"/>
                <a:r>
                  <a:rPr lang="es-ES" sz="1050" b="1" dirty="0">
                    <a:latin typeface="Dubai" panose="020B0503030403030204" pitchFamily="34" charset="-78"/>
                    <a:cs typeface="Dubai" panose="020B0503030403030204" pitchFamily="34" charset="-78"/>
                  </a:rPr>
                  <a:t>Experiencia Internacional</a:t>
                </a:r>
              </a:p>
            </p:txBody>
          </p:sp>
          <p:sp>
            <p:nvSpPr>
              <p:cNvPr id="34" name="Elipse 33">
                <a:extLst>
                  <a:ext uri="{FF2B5EF4-FFF2-40B4-BE49-F238E27FC236}">
                    <a16:creationId xmlns:a16="http://schemas.microsoft.com/office/drawing/2014/main" id="{96A369FA-B08D-406F-9D0F-BD0CB6959089}"/>
                  </a:ext>
                </a:extLst>
              </p:cNvPr>
              <p:cNvSpPr>
                <a:spLocks noChangeAspect="1"/>
              </p:cNvSpPr>
              <p:nvPr/>
            </p:nvSpPr>
            <p:spPr>
              <a:xfrm>
                <a:off x="1676403" y="3829549"/>
                <a:ext cx="900000" cy="900000"/>
              </a:xfrm>
              <a:prstGeom prst="ellipse">
                <a:avLst/>
              </a:prstGeom>
              <a:blipFill dpi="0" rotWithShape="1">
                <a:blip r:embed="rId9"/>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6" name="Elipse 35">
                <a:extLst>
                  <a:ext uri="{FF2B5EF4-FFF2-40B4-BE49-F238E27FC236}">
                    <a16:creationId xmlns:a16="http://schemas.microsoft.com/office/drawing/2014/main" id="{3D468994-1FC9-48F3-9A26-146D2439FBE0}"/>
                  </a:ext>
                </a:extLst>
              </p:cNvPr>
              <p:cNvSpPr>
                <a:spLocks noChangeAspect="1"/>
              </p:cNvSpPr>
              <p:nvPr/>
            </p:nvSpPr>
            <p:spPr>
              <a:xfrm>
                <a:off x="1680428" y="5361662"/>
                <a:ext cx="900000" cy="900000"/>
              </a:xfrm>
              <a:prstGeom prst="ellipse">
                <a:avLst/>
              </a:prstGeom>
              <a:blipFill dpi="0" rotWithShape="1">
                <a:blip r:embed="rId10"/>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7" name="Elipse 36">
                <a:extLst>
                  <a:ext uri="{FF2B5EF4-FFF2-40B4-BE49-F238E27FC236}">
                    <a16:creationId xmlns:a16="http://schemas.microsoft.com/office/drawing/2014/main" id="{69F9B3FB-A109-4389-A81E-657B2032A61F}"/>
                  </a:ext>
                </a:extLst>
              </p:cNvPr>
              <p:cNvSpPr>
                <a:spLocks noChangeAspect="1"/>
              </p:cNvSpPr>
              <p:nvPr/>
            </p:nvSpPr>
            <p:spPr>
              <a:xfrm>
                <a:off x="3903298" y="5361662"/>
                <a:ext cx="900000" cy="900000"/>
              </a:xfrm>
              <a:prstGeom prst="ellipse">
                <a:avLst/>
              </a:prstGeom>
              <a:blipFill dpi="0" rotWithShape="1">
                <a:blip r:embed="rId11"/>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9" name="Elipse 38">
                <a:extLst>
                  <a:ext uri="{FF2B5EF4-FFF2-40B4-BE49-F238E27FC236}">
                    <a16:creationId xmlns:a16="http://schemas.microsoft.com/office/drawing/2014/main" id="{45EFE71C-B5D0-4FEF-A1A2-BE4EE4854688}"/>
                  </a:ext>
                </a:extLst>
              </p:cNvPr>
              <p:cNvSpPr>
                <a:spLocks noChangeAspect="1"/>
              </p:cNvSpPr>
              <p:nvPr/>
            </p:nvSpPr>
            <p:spPr>
              <a:xfrm>
                <a:off x="8413104" y="4492750"/>
                <a:ext cx="1063686" cy="1063686"/>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CuadroTexto 39">
                <a:extLst>
                  <a:ext uri="{FF2B5EF4-FFF2-40B4-BE49-F238E27FC236}">
                    <a16:creationId xmlns:a16="http://schemas.microsoft.com/office/drawing/2014/main" id="{A2B6AA76-550E-4988-8F3D-95EB57EA7A89}"/>
                  </a:ext>
                </a:extLst>
              </p:cNvPr>
              <p:cNvSpPr txBox="1"/>
              <p:nvPr/>
            </p:nvSpPr>
            <p:spPr>
              <a:xfrm>
                <a:off x="8494949" y="4834592"/>
                <a:ext cx="900000" cy="408311"/>
              </a:xfrm>
              <a:prstGeom prst="rect">
                <a:avLst/>
              </a:prstGeom>
              <a:noFill/>
            </p:spPr>
            <p:txBody>
              <a:bodyPr wrap="square" rtlCol="0">
                <a:spAutoFit/>
              </a:bodyPr>
              <a:lstStyle/>
              <a:p>
                <a:pPr algn="ctr"/>
                <a:r>
                  <a:rPr lang="es-ES" sz="1050" b="1" dirty="0">
                    <a:latin typeface="Dubai" panose="020B0503030403030204" pitchFamily="34" charset="-78"/>
                    <a:cs typeface="Dubai" panose="020B0503030403030204" pitchFamily="34" charset="-78"/>
                  </a:rPr>
                  <a:t>Mi otro mundo</a:t>
                </a:r>
              </a:p>
            </p:txBody>
          </p:sp>
          <p:sp>
            <p:nvSpPr>
              <p:cNvPr id="41" name="Elipse 40">
                <a:extLst>
                  <a:ext uri="{FF2B5EF4-FFF2-40B4-BE49-F238E27FC236}">
                    <a16:creationId xmlns:a16="http://schemas.microsoft.com/office/drawing/2014/main" id="{EA99026C-597C-4DB7-952B-A292FB4D9E68}"/>
                  </a:ext>
                </a:extLst>
              </p:cNvPr>
              <p:cNvSpPr>
                <a:spLocks noChangeAspect="1"/>
              </p:cNvSpPr>
              <p:nvPr/>
            </p:nvSpPr>
            <p:spPr>
              <a:xfrm>
                <a:off x="9461233" y="3994152"/>
                <a:ext cx="688252" cy="688252"/>
              </a:xfrm>
              <a:prstGeom prst="ellipse">
                <a:avLst/>
              </a:prstGeom>
              <a:blipFill dpi="0" rotWithShape="1">
                <a:blip r:embed="rId12"/>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2" name="Elipse 41">
                <a:extLst>
                  <a:ext uri="{FF2B5EF4-FFF2-40B4-BE49-F238E27FC236}">
                    <a16:creationId xmlns:a16="http://schemas.microsoft.com/office/drawing/2014/main" id="{C5014FEA-0E5F-4EA6-ACCB-D889E067C418}"/>
                  </a:ext>
                </a:extLst>
              </p:cNvPr>
              <p:cNvSpPr>
                <a:spLocks noChangeAspect="1"/>
              </p:cNvSpPr>
              <p:nvPr/>
            </p:nvSpPr>
            <p:spPr>
              <a:xfrm>
                <a:off x="9786372" y="4974197"/>
                <a:ext cx="688252" cy="688252"/>
              </a:xfrm>
              <a:prstGeom prst="ellipse">
                <a:avLst/>
              </a:prstGeom>
              <a:blipFill dpi="0" rotWithShape="1">
                <a:blip r:embed="rId13"/>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3" name="Elipse 42">
                <a:extLst>
                  <a:ext uri="{FF2B5EF4-FFF2-40B4-BE49-F238E27FC236}">
                    <a16:creationId xmlns:a16="http://schemas.microsoft.com/office/drawing/2014/main" id="{8E39629A-5CEB-4EF9-B795-5BBB640068A7}"/>
                  </a:ext>
                </a:extLst>
              </p:cNvPr>
              <p:cNvSpPr>
                <a:spLocks noChangeAspect="1"/>
              </p:cNvSpPr>
              <p:nvPr/>
            </p:nvSpPr>
            <p:spPr>
              <a:xfrm>
                <a:off x="7804900" y="5430530"/>
                <a:ext cx="688252" cy="688252"/>
              </a:xfrm>
              <a:prstGeom prst="ellipse">
                <a:avLst/>
              </a:prstGeom>
              <a:blipFill dpi="0" rotWithShape="1">
                <a:blip r:embed="rId14"/>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45" name="Conector recto 44">
                <a:extLst>
                  <a:ext uri="{FF2B5EF4-FFF2-40B4-BE49-F238E27FC236}">
                    <a16:creationId xmlns:a16="http://schemas.microsoft.com/office/drawing/2014/main" id="{6D6B1B4C-B846-4B0C-B625-C933C8E354E3}"/>
                  </a:ext>
                </a:extLst>
              </p:cNvPr>
              <p:cNvCxnSpPr>
                <a:cxnSpLocks/>
                <a:stCxn id="8" idx="1"/>
                <a:endCxn id="9" idx="6"/>
              </p:cNvCxnSpPr>
              <p:nvPr/>
            </p:nvCxnSpPr>
            <p:spPr>
              <a:xfrm flipH="1" flipV="1">
                <a:off x="3778894" y="2237148"/>
                <a:ext cx="1795261" cy="6700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Conector recto 48">
                <a:extLst>
                  <a:ext uri="{FF2B5EF4-FFF2-40B4-BE49-F238E27FC236}">
                    <a16:creationId xmlns:a16="http://schemas.microsoft.com/office/drawing/2014/main" id="{90B64F15-1FAB-42ED-8999-F14A1E10BC3D}"/>
                  </a:ext>
                </a:extLst>
              </p:cNvPr>
              <p:cNvCxnSpPr>
                <a:cxnSpLocks/>
                <a:stCxn id="8" idx="3"/>
                <a:endCxn id="32" idx="6"/>
              </p:cNvCxnSpPr>
              <p:nvPr/>
            </p:nvCxnSpPr>
            <p:spPr>
              <a:xfrm flipH="1">
                <a:off x="3778894" y="3950845"/>
                <a:ext cx="1795261" cy="10737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ector recto 50">
                <a:extLst>
                  <a:ext uri="{FF2B5EF4-FFF2-40B4-BE49-F238E27FC236}">
                    <a16:creationId xmlns:a16="http://schemas.microsoft.com/office/drawing/2014/main" id="{E59C15D4-BDE7-4F18-8336-90CE7F17772C}"/>
                  </a:ext>
                </a:extLst>
              </p:cNvPr>
              <p:cNvCxnSpPr>
                <a:cxnSpLocks/>
                <a:stCxn id="8" idx="7"/>
                <a:endCxn id="22" idx="2"/>
              </p:cNvCxnSpPr>
              <p:nvPr/>
            </p:nvCxnSpPr>
            <p:spPr>
              <a:xfrm flipV="1">
                <a:off x="6617845" y="2237148"/>
                <a:ext cx="1795261" cy="6700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Elipse 58">
                <a:extLst>
                  <a:ext uri="{FF2B5EF4-FFF2-40B4-BE49-F238E27FC236}">
                    <a16:creationId xmlns:a16="http://schemas.microsoft.com/office/drawing/2014/main" id="{0BD2D98A-E353-460F-8D53-E3C950E00810}"/>
                  </a:ext>
                </a:extLst>
              </p:cNvPr>
              <p:cNvSpPr>
                <a:spLocks noChangeAspect="1"/>
              </p:cNvSpPr>
              <p:nvPr/>
            </p:nvSpPr>
            <p:spPr>
              <a:xfrm>
                <a:off x="8362571" y="6109692"/>
                <a:ext cx="688252" cy="688252"/>
              </a:xfrm>
              <a:prstGeom prst="ellipse">
                <a:avLst/>
              </a:prstGeom>
              <a:blipFill dpi="0" rotWithShape="1">
                <a:blip r:embed="rId15"/>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0" name="Elipse 59">
                <a:extLst>
                  <a:ext uri="{FF2B5EF4-FFF2-40B4-BE49-F238E27FC236}">
                    <a16:creationId xmlns:a16="http://schemas.microsoft.com/office/drawing/2014/main" id="{2BFD9E4E-5813-4D14-AD33-CBB277475D9C}"/>
                  </a:ext>
                </a:extLst>
              </p:cNvPr>
              <p:cNvSpPr>
                <a:spLocks noChangeAspect="1"/>
              </p:cNvSpPr>
              <p:nvPr/>
            </p:nvSpPr>
            <p:spPr>
              <a:xfrm>
                <a:off x="9046999" y="5684030"/>
                <a:ext cx="688252" cy="688252"/>
              </a:xfrm>
              <a:prstGeom prst="ellipse">
                <a:avLst/>
              </a:prstGeom>
              <a:blipFill dpi="0" rotWithShape="1">
                <a:blip r:embed="rId16"/>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Elipse 43">
                <a:extLst>
                  <a:ext uri="{FF2B5EF4-FFF2-40B4-BE49-F238E27FC236}">
                    <a16:creationId xmlns:a16="http://schemas.microsoft.com/office/drawing/2014/main" id="{868BFF55-224A-41F8-839F-348B8BF4D964}"/>
                  </a:ext>
                </a:extLst>
              </p:cNvPr>
              <p:cNvSpPr>
                <a:spLocks noChangeAspect="1"/>
              </p:cNvSpPr>
              <p:nvPr/>
            </p:nvSpPr>
            <p:spPr>
              <a:xfrm>
                <a:off x="10270916" y="4338278"/>
                <a:ext cx="688252" cy="688252"/>
              </a:xfrm>
              <a:prstGeom prst="ellipse">
                <a:avLst/>
              </a:prstGeom>
              <a:blipFill dpi="0" rotWithShape="1">
                <a:blip r:embed="rId17"/>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6" name="Elipse 45">
                <a:extLst>
                  <a:ext uri="{FF2B5EF4-FFF2-40B4-BE49-F238E27FC236}">
                    <a16:creationId xmlns:a16="http://schemas.microsoft.com/office/drawing/2014/main" id="{9AD3EDD4-A106-4894-A914-CB3658B82C39}"/>
                  </a:ext>
                </a:extLst>
              </p:cNvPr>
              <p:cNvSpPr>
                <a:spLocks noChangeAspect="1"/>
              </p:cNvSpPr>
              <p:nvPr/>
            </p:nvSpPr>
            <p:spPr>
              <a:xfrm>
                <a:off x="9926790" y="5765566"/>
                <a:ext cx="688252" cy="688252"/>
              </a:xfrm>
              <a:prstGeom prst="ellipse">
                <a:avLst/>
              </a:prstGeom>
              <a:blipFill dpi="0" rotWithShape="1">
                <a:blip r:embed="rId18"/>
                <a:srcRect/>
                <a:stretch>
                  <a:fillRect/>
                </a:stretch>
              </a:bli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47" name="Conector recto 46">
                <a:extLst>
                  <a:ext uri="{FF2B5EF4-FFF2-40B4-BE49-F238E27FC236}">
                    <a16:creationId xmlns:a16="http://schemas.microsoft.com/office/drawing/2014/main" id="{09CF1A32-2A40-4352-8FFA-0116E4330301}"/>
                  </a:ext>
                </a:extLst>
              </p:cNvPr>
              <p:cNvCxnSpPr>
                <a:cxnSpLocks/>
                <a:stCxn id="8" idx="5"/>
                <a:endCxn id="39" idx="2"/>
              </p:cNvCxnSpPr>
              <p:nvPr/>
            </p:nvCxnSpPr>
            <p:spPr>
              <a:xfrm>
                <a:off x="6617845" y="3950845"/>
                <a:ext cx="1795259" cy="10737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9796B20B-A336-4AE9-B3E6-B709A728D93C}"/>
                  </a:ext>
                </a:extLst>
              </p:cNvPr>
              <p:cNvCxnSpPr>
                <a:cxnSpLocks/>
                <a:stCxn id="11" idx="6"/>
                <a:endCxn id="9" idx="1"/>
              </p:cNvCxnSpPr>
              <p:nvPr/>
            </p:nvCxnSpPr>
            <p:spPr>
              <a:xfrm>
                <a:off x="2587752" y="1323997"/>
                <a:ext cx="283229" cy="5370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Conector recto 49">
                <a:extLst>
                  <a:ext uri="{FF2B5EF4-FFF2-40B4-BE49-F238E27FC236}">
                    <a16:creationId xmlns:a16="http://schemas.microsoft.com/office/drawing/2014/main" id="{1E6A8A35-0996-4E41-A9E5-F94D8F8902BC}"/>
                  </a:ext>
                </a:extLst>
              </p:cNvPr>
              <p:cNvCxnSpPr>
                <a:cxnSpLocks/>
                <a:stCxn id="17" idx="6"/>
                <a:endCxn id="9" idx="3"/>
              </p:cNvCxnSpPr>
              <p:nvPr/>
            </p:nvCxnSpPr>
            <p:spPr>
              <a:xfrm flipV="1">
                <a:off x="2581842" y="2613218"/>
                <a:ext cx="289139" cy="351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66B2887C-9D1C-4587-BF03-DA1B58D4C043}"/>
                  </a:ext>
                </a:extLst>
              </p:cNvPr>
              <p:cNvCxnSpPr>
                <a:cxnSpLocks/>
                <a:stCxn id="14" idx="3"/>
                <a:endCxn id="9" idx="7"/>
              </p:cNvCxnSpPr>
              <p:nvPr/>
            </p:nvCxnSpPr>
            <p:spPr>
              <a:xfrm flipH="1">
                <a:off x="3623121" y="1647148"/>
                <a:ext cx="313847" cy="2139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cto 55">
                <a:extLst>
                  <a:ext uri="{FF2B5EF4-FFF2-40B4-BE49-F238E27FC236}">
                    <a16:creationId xmlns:a16="http://schemas.microsoft.com/office/drawing/2014/main" id="{20BFB5EE-6662-41BE-8194-A0CC92D82841}"/>
                  </a:ext>
                </a:extLst>
              </p:cNvPr>
              <p:cNvCxnSpPr>
                <a:cxnSpLocks/>
                <a:stCxn id="23" idx="5"/>
                <a:endCxn id="22" idx="1"/>
              </p:cNvCxnSpPr>
              <p:nvPr/>
            </p:nvCxnSpPr>
            <p:spPr>
              <a:xfrm>
                <a:off x="8281306" y="1647148"/>
                <a:ext cx="287573" cy="2139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ector recto 60">
                <a:extLst>
                  <a:ext uri="{FF2B5EF4-FFF2-40B4-BE49-F238E27FC236}">
                    <a16:creationId xmlns:a16="http://schemas.microsoft.com/office/drawing/2014/main" id="{29ED27EA-2230-4CCA-8E81-DCC9C14261E2}"/>
                  </a:ext>
                </a:extLst>
              </p:cNvPr>
              <p:cNvCxnSpPr>
                <a:cxnSpLocks/>
                <a:stCxn id="27" idx="3"/>
                <a:endCxn id="22" idx="7"/>
              </p:cNvCxnSpPr>
              <p:nvPr/>
            </p:nvCxnSpPr>
            <p:spPr>
              <a:xfrm flipH="1">
                <a:off x="9321019" y="1647148"/>
                <a:ext cx="287573" cy="2139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ector recto 61">
                <a:extLst>
                  <a:ext uri="{FF2B5EF4-FFF2-40B4-BE49-F238E27FC236}">
                    <a16:creationId xmlns:a16="http://schemas.microsoft.com/office/drawing/2014/main" id="{32CD91BB-BFEA-46E5-962D-2DE79667F68B}"/>
                  </a:ext>
                </a:extLst>
              </p:cNvPr>
              <p:cNvCxnSpPr>
                <a:cxnSpLocks/>
                <a:stCxn id="30" idx="2"/>
                <a:endCxn id="22" idx="5"/>
              </p:cNvCxnSpPr>
              <p:nvPr/>
            </p:nvCxnSpPr>
            <p:spPr>
              <a:xfrm flipH="1" flipV="1">
                <a:off x="9321019" y="2613218"/>
                <a:ext cx="155771" cy="4313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ector recto 64">
                <a:extLst>
                  <a:ext uri="{FF2B5EF4-FFF2-40B4-BE49-F238E27FC236}">
                    <a16:creationId xmlns:a16="http://schemas.microsoft.com/office/drawing/2014/main" id="{0C315693-97D4-42EA-9436-08D88BAFCF6C}"/>
                  </a:ext>
                </a:extLst>
              </p:cNvPr>
              <p:cNvCxnSpPr>
                <a:cxnSpLocks/>
                <a:stCxn id="34" idx="6"/>
                <a:endCxn id="32" idx="1"/>
              </p:cNvCxnSpPr>
              <p:nvPr/>
            </p:nvCxnSpPr>
            <p:spPr>
              <a:xfrm>
                <a:off x="2576403" y="4279549"/>
                <a:ext cx="294578" cy="3689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76D041D1-6DAC-4F2C-A52E-33B956D12845}"/>
                  </a:ext>
                </a:extLst>
              </p:cNvPr>
              <p:cNvCxnSpPr>
                <a:cxnSpLocks/>
                <a:endCxn id="32" idx="3"/>
              </p:cNvCxnSpPr>
              <p:nvPr/>
            </p:nvCxnSpPr>
            <p:spPr>
              <a:xfrm flipV="1">
                <a:off x="2576402" y="5400664"/>
                <a:ext cx="294579" cy="26178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2D4B277D-FA47-437D-86A0-65FCD77C0B06}"/>
                  </a:ext>
                </a:extLst>
              </p:cNvPr>
              <p:cNvCxnSpPr>
                <a:cxnSpLocks/>
                <a:stCxn id="37" idx="2"/>
                <a:endCxn id="32" idx="5"/>
              </p:cNvCxnSpPr>
              <p:nvPr/>
            </p:nvCxnSpPr>
            <p:spPr>
              <a:xfrm flipH="1" flipV="1">
                <a:off x="3623121" y="5400664"/>
                <a:ext cx="280177" cy="4109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CD9FFCCA-1009-40B0-BBE1-53E856B83F35}"/>
                  </a:ext>
                </a:extLst>
              </p:cNvPr>
              <p:cNvCxnSpPr>
                <a:cxnSpLocks/>
                <a:stCxn id="43" idx="7"/>
                <a:endCxn id="39" idx="3"/>
              </p:cNvCxnSpPr>
              <p:nvPr/>
            </p:nvCxnSpPr>
            <p:spPr>
              <a:xfrm flipV="1">
                <a:off x="8392360" y="5400663"/>
                <a:ext cx="176517" cy="1306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ector recto 79">
                <a:extLst>
                  <a:ext uri="{FF2B5EF4-FFF2-40B4-BE49-F238E27FC236}">
                    <a16:creationId xmlns:a16="http://schemas.microsoft.com/office/drawing/2014/main" id="{C683B224-A89E-4239-B6BC-0F2C7EEFC8B4}"/>
                  </a:ext>
                </a:extLst>
              </p:cNvPr>
              <p:cNvCxnSpPr>
                <a:cxnSpLocks/>
                <a:stCxn id="59" idx="0"/>
              </p:cNvCxnSpPr>
              <p:nvPr/>
            </p:nvCxnSpPr>
            <p:spPr>
              <a:xfrm flipV="1">
                <a:off x="8706697" y="5503666"/>
                <a:ext cx="34544" cy="60602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Conector recto 82">
                <a:extLst>
                  <a:ext uri="{FF2B5EF4-FFF2-40B4-BE49-F238E27FC236}">
                    <a16:creationId xmlns:a16="http://schemas.microsoft.com/office/drawing/2014/main" id="{79C7B81D-ED24-4F5C-A94B-D7713D61C261}"/>
                  </a:ext>
                </a:extLst>
              </p:cNvPr>
              <p:cNvCxnSpPr>
                <a:cxnSpLocks/>
              </p:cNvCxnSpPr>
              <p:nvPr/>
            </p:nvCxnSpPr>
            <p:spPr>
              <a:xfrm flipH="1" flipV="1">
                <a:off x="9115087" y="5531322"/>
                <a:ext cx="138218" cy="1749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5F0ECE56-0CD0-4DF2-B15F-DC683943100B}"/>
                  </a:ext>
                </a:extLst>
              </p:cNvPr>
              <p:cNvCxnSpPr>
                <a:cxnSpLocks/>
                <a:stCxn id="46" idx="1"/>
                <a:endCxn id="39" idx="5"/>
              </p:cNvCxnSpPr>
              <p:nvPr/>
            </p:nvCxnSpPr>
            <p:spPr>
              <a:xfrm flipH="1" flipV="1">
                <a:off x="9321017" y="5400663"/>
                <a:ext cx="706565" cy="46569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Conector recto 88">
                <a:extLst>
                  <a:ext uri="{FF2B5EF4-FFF2-40B4-BE49-F238E27FC236}">
                    <a16:creationId xmlns:a16="http://schemas.microsoft.com/office/drawing/2014/main" id="{C47FD399-1AE8-4550-82E2-FFD6B920F332}"/>
                  </a:ext>
                </a:extLst>
              </p:cNvPr>
              <p:cNvCxnSpPr>
                <a:cxnSpLocks/>
                <a:stCxn id="42" idx="2"/>
              </p:cNvCxnSpPr>
              <p:nvPr/>
            </p:nvCxnSpPr>
            <p:spPr>
              <a:xfrm flipH="1" flipV="1">
                <a:off x="9435871" y="5218339"/>
                <a:ext cx="350501" cy="999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Conector recto 91">
                <a:extLst>
                  <a:ext uri="{FF2B5EF4-FFF2-40B4-BE49-F238E27FC236}">
                    <a16:creationId xmlns:a16="http://schemas.microsoft.com/office/drawing/2014/main" id="{FC2CCDAA-232B-4042-B022-94FC4801CE1D}"/>
                  </a:ext>
                </a:extLst>
              </p:cNvPr>
              <p:cNvCxnSpPr>
                <a:cxnSpLocks/>
                <a:stCxn id="44" idx="2"/>
                <a:endCxn id="39" idx="6"/>
              </p:cNvCxnSpPr>
              <p:nvPr/>
            </p:nvCxnSpPr>
            <p:spPr>
              <a:xfrm flipH="1">
                <a:off x="9476790" y="4682404"/>
                <a:ext cx="794126" cy="34218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Conector recto 97">
                <a:extLst>
                  <a:ext uri="{FF2B5EF4-FFF2-40B4-BE49-F238E27FC236}">
                    <a16:creationId xmlns:a16="http://schemas.microsoft.com/office/drawing/2014/main" id="{3BA8F6F5-F021-4FD1-B5A4-5C467F752A98}"/>
                  </a:ext>
                </a:extLst>
              </p:cNvPr>
              <p:cNvCxnSpPr>
                <a:cxnSpLocks/>
                <a:stCxn id="41" idx="2"/>
                <a:endCxn id="39" idx="7"/>
              </p:cNvCxnSpPr>
              <p:nvPr/>
            </p:nvCxnSpPr>
            <p:spPr>
              <a:xfrm flipH="1">
                <a:off x="9321017" y="4338278"/>
                <a:ext cx="140216" cy="31024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7585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Placa de Petri">
            <a:extLst>
              <a:ext uri="{FF2B5EF4-FFF2-40B4-BE49-F238E27FC236}">
                <a16:creationId xmlns:a16="http://schemas.microsoft.com/office/drawing/2014/main" id="{D16B27C4-A9C2-4AC4-9DD3-88F63F48E83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57274" y="10"/>
            <a:ext cx="4834726" cy="6857990"/>
          </a:xfrm>
          <a:prstGeom prst="rect">
            <a:avLst/>
          </a:prstGeom>
        </p:spPr>
      </p:pic>
      <p:sp>
        <p:nvSpPr>
          <p:cNvPr id="2" name="Título 1">
            <a:extLst>
              <a:ext uri="{FF2B5EF4-FFF2-40B4-BE49-F238E27FC236}">
                <a16:creationId xmlns:a16="http://schemas.microsoft.com/office/drawing/2014/main" id="{6BE7596B-F237-47DD-989E-9D8B0B49B4BB}"/>
              </a:ext>
            </a:extLst>
          </p:cNvPr>
          <p:cNvSpPr>
            <a:spLocks noGrp="1"/>
          </p:cNvSpPr>
          <p:nvPr>
            <p:ph type="ctrTitle"/>
          </p:nvPr>
        </p:nvSpPr>
        <p:spPr>
          <a:xfrm>
            <a:off x="479112" y="444274"/>
            <a:ext cx="5364933" cy="3454852"/>
          </a:xfrm>
        </p:spPr>
        <p:txBody>
          <a:bodyPr rtlCol="0" anchor="ctr" anchorCtr="0">
            <a:noAutofit/>
          </a:bodyPr>
          <a:lstStyle/>
          <a:p>
            <a:pPr rtl="0"/>
            <a:r>
              <a:rPr lang="es-ES" sz="5400" b="1" dirty="0">
                <a:solidFill>
                  <a:schemeClr val="tx1">
                    <a:lumMod val="65000"/>
                    <a:lumOff val="35000"/>
                  </a:schemeClr>
                </a:solidFill>
                <a:latin typeface="Bahnschrift SemiBold Condensed" panose="020B0502040204020203" pitchFamily="34" charset="0"/>
              </a:rPr>
              <a:t>G R A C I A S </a:t>
            </a:r>
            <a:br>
              <a:rPr lang="es-ES" sz="5400" b="1" dirty="0">
                <a:solidFill>
                  <a:schemeClr val="tx1">
                    <a:lumMod val="65000"/>
                    <a:lumOff val="35000"/>
                  </a:schemeClr>
                </a:solidFill>
                <a:latin typeface="Bahnschrift SemiBold Condensed" panose="020B0502040204020203" pitchFamily="34" charset="0"/>
              </a:rPr>
            </a:br>
            <a:r>
              <a:rPr lang="es-ES" sz="5400" b="1" dirty="0">
                <a:solidFill>
                  <a:schemeClr val="tx1">
                    <a:lumMod val="65000"/>
                    <a:lumOff val="35000"/>
                  </a:schemeClr>
                </a:solidFill>
                <a:latin typeface="Bahnschrift SemiBold Condensed" panose="020B0502040204020203" pitchFamily="34" charset="0"/>
              </a:rPr>
              <a:t>P O R  SU</a:t>
            </a:r>
            <a:br>
              <a:rPr lang="es-ES" sz="5400" b="1" dirty="0">
                <a:solidFill>
                  <a:schemeClr val="tx1">
                    <a:lumMod val="65000"/>
                    <a:lumOff val="35000"/>
                  </a:schemeClr>
                </a:solidFill>
                <a:latin typeface="Bahnschrift SemiBold Condensed" panose="020B0502040204020203" pitchFamily="34" charset="0"/>
              </a:rPr>
            </a:br>
            <a:r>
              <a:rPr lang="es-ES" sz="5400" b="1" dirty="0">
                <a:solidFill>
                  <a:schemeClr val="tx1">
                    <a:lumMod val="65000"/>
                    <a:lumOff val="35000"/>
                  </a:schemeClr>
                </a:solidFill>
                <a:latin typeface="Bahnschrift SemiBold Condensed" panose="020B0502040204020203" pitchFamily="34" charset="0"/>
              </a:rPr>
              <a:t>A T E N C I </a:t>
            </a:r>
            <a:r>
              <a:rPr lang="es-ES" sz="5400" b="1" dirty="0" err="1">
                <a:solidFill>
                  <a:schemeClr val="tx1">
                    <a:lumMod val="65000"/>
                    <a:lumOff val="35000"/>
                  </a:schemeClr>
                </a:solidFill>
                <a:latin typeface="Bahnschrift SemiBold Condensed" panose="020B0502040204020203" pitchFamily="34" charset="0"/>
              </a:rPr>
              <a:t>Ó</a:t>
            </a:r>
            <a:r>
              <a:rPr lang="es-ES" sz="5400" b="1" dirty="0">
                <a:solidFill>
                  <a:schemeClr val="tx1">
                    <a:lumMod val="65000"/>
                    <a:lumOff val="35000"/>
                  </a:schemeClr>
                </a:solidFill>
                <a:latin typeface="Bahnschrift SemiBold Condensed" panose="020B0502040204020203" pitchFamily="34" charset="0"/>
              </a:rPr>
              <a:t> N</a:t>
            </a:r>
          </a:p>
        </p:txBody>
      </p:sp>
      <p:sp>
        <p:nvSpPr>
          <p:cNvPr id="3" name="Subtítulo 2">
            <a:extLst>
              <a:ext uri="{FF2B5EF4-FFF2-40B4-BE49-F238E27FC236}">
                <a16:creationId xmlns:a16="http://schemas.microsoft.com/office/drawing/2014/main" id="{6063915B-82A1-4F1C-B5C6-3E18DDD97232}"/>
              </a:ext>
            </a:extLst>
          </p:cNvPr>
          <p:cNvSpPr>
            <a:spLocks noGrp="1"/>
          </p:cNvSpPr>
          <p:nvPr>
            <p:ph type="subTitle" idx="1"/>
          </p:nvPr>
        </p:nvSpPr>
        <p:spPr>
          <a:xfrm>
            <a:off x="3665989" y="3678877"/>
            <a:ext cx="3691285" cy="1112198"/>
          </a:xfrm>
        </p:spPr>
        <p:txBody>
          <a:bodyPr rtlCol="0">
            <a:noAutofit/>
          </a:bodyPr>
          <a:lstStyle/>
          <a:p>
            <a:pPr rtl="0"/>
            <a:r>
              <a:rPr lang="en-US" sz="1600" dirty="0"/>
              <a:t>Mauro García-Oliva González</a:t>
            </a:r>
          </a:p>
          <a:p>
            <a:pPr rtl="0"/>
            <a:r>
              <a:rPr lang="en-US" sz="1200" b="1" dirty="0" err="1"/>
              <a:t>Estudiante</a:t>
            </a:r>
            <a:r>
              <a:rPr lang="en-US" sz="1200" b="1" dirty="0"/>
              <a:t> </a:t>
            </a:r>
            <a:r>
              <a:rPr lang="en-US" sz="1200" b="1" dirty="0" err="1"/>
              <a:t>en</a:t>
            </a:r>
            <a:r>
              <a:rPr lang="en-US" sz="1200" b="1" dirty="0"/>
              <a:t> ¨The Bridge¨</a:t>
            </a:r>
          </a:p>
          <a:p>
            <a:pPr rtl="0"/>
            <a:r>
              <a:rPr lang="en-US" sz="1200" b="1" dirty="0"/>
              <a:t>Madrid (2021)</a:t>
            </a:r>
          </a:p>
          <a:p>
            <a:pPr rtl="0"/>
            <a:endParaRPr lang="es-ES" sz="1600" dirty="0"/>
          </a:p>
        </p:txBody>
      </p:sp>
      <p:sp>
        <p:nvSpPr>
          <p:cNvPr id="4" name="CuadroTexto 3">
            <a:extLst>
              <a:ext uri="{FF2B5EF4-FFF2-40B4-BE49-F238E27FC236}">
                <a16:creationId xmlns:a16="http://schemas.microsoft.com/office/drawing/2014/main" id="{55DE4E75-7331-426A-99DE-31CFABDFF484}"/>
              </a:ext>
            </a:extLst>
          </p:cNvPr>
          <p:cNvSpPr txBox="1"/>
          <p:nvPr/>
        </p:nvSpPr>
        <p:spPr>
          <a:xfrm>
            <a:off x="1537565" y="5107543"/>
            <a:ext cx="3248025" cy="369332"/>
          </a:xfrm>
          <a:prstGeom prst="rect">
            <a:avLst/>
          </a:prstGeom>
          <a:noFill/>
        </p:spPr>
        <p:txBody>
          <a:bodyPr wrap="square" rtlCol="0">
            <a:spAutoFit/>
          </a:bodyPr>
          <a:lstStyle/>
          <a:p>
            <a:pPr algn="ctr"/>
            <a:r>
              <a:rPr lang="es-ES" dirty="0">
                <a:solidFill>
                  <a:srgbClr val="0070C0"/>
                </a:solidFill>
                <a:latin typeface="Bahnschrift Condensed" panose="020B0502040204020203" pitchFamily="34" charset="0"/>
              </a:rPr>
              <a:t>maurogarciaoliva@gmail.com</a:t>
            </a:r>
          </a:p>
        </p:txBody>
      </p:sp>
      <p:sp>
        <p:nvSpPr>
          <p:cNvPr id="6" name="CuadroTexto 5">
            <a:extLst>
              <a:ext uri="{FF2B5EF4-FFF2-40B4-BE49-F238E27FC236}">
                <a16:creationId xmlns:a16="http://schemas.microsoft.com/office/drawing/2014/main" id="{22B4F434-6950-4A33-92FB-A6545B8A91E7}"/>
              </a:ext>
            </a:extLst>
          </p:cNvPr>
          <p:cNvSpPr txBox="1"/>
          <p:nvPr/>
        </p:nvSpPr>
        <p:spPr>
          <a:xfrm>
            <a:off x="1838324" y="5476875"/>
            <a:ext cx="3967621" cy="369332"/>
          </a:xfrm>
          <a:prstGeom prst="rect">
            <a:avLst/>
          </a:prstGeom>
          <a:noFill/>
        </p:spPr>
        <p:txBody>
          <a:bodyPr wrap="square" rtlCol="0">
            <a:spAutoFit/>
          </a:bodyPr>
          <a:lstStyle>
            <a:defPPr>
              <a:defRPr lang="es-ES"/>
            </a:defPPr>
            <a:lvl1pPr algn="ctr">
              <a:defRPr>
                <a:solidFill>
                  <a:srgbClr val="0070C0"/>
                </a:solidFill>
                <a:latin typeface="Bahnschrift Condensed" panose="020B0502040204020203" pitchFamily="34" charset="0"/>
              </a:defRPr>
            </a:lvl1pPr>
          </a:lstStyle>
          <a:p>
            <a:r>
              <a:rPr lang="es-ES" dirty="0"/>
              <a:t>https://www.linkedin.com/in/maurogarciaoliva/</a:t>
            </a:r>
          </a:p>
        </p:txBody>
      </p:sp>
    </p:spTree>
    <p:extLst>
      <p:ext uri="{BB962C8B-B14F-4D97-AF65-F5344CB8AC3E}">
        <p14:creationId xmlns:p14="http://schemas.microsoft.com/office/powerpoint/2010/main" val="341009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E5DD5E61-993B-45BB-8EAC-9BB3A33A3239}"/>
              </a:ext>
            </a:extLst>
          </p:cNvPr>
          <p:cNvGrpSpPr/>
          <p:nvPr/>
        </p:nvGrpSpPr>
        <p:grpSpPr>
          <a:xfrm>
            <a:off x="438538" y="190500"/>
            <a:ext cx="7716417" cy="378663"/>
            <a:chOff x="438538" y="190500"/>
            <a:chExt cx="7716417" cy="378663"/>
          </a:xfrm>
        </p:grpSpPr>
        <p:cxnSp>
          <p:nvCxnSpPr>
            <p:cNvPr id="5" name="Conector recto 4">
              <a:extLst>
                <a:ext uri="{FF2B5EF4-FFF2-40B4-BE49-F238E27FC236}">
                  <a16:creationId xmlns:a16="http://schemas.microsoft.com/office/drawing/2014/main" id="{79E6B775-D05C-4F54-9067-39F48F8CBE59}"/>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923D478E-8ACF-4E32-B1BD-5BFB25D3E5CB}"/>
                </a:ext>
              </a:extLst>
            </p:cNvPr>
            <p:cNvSpPr txBox="1"/>
            <p:nvPr/>
          </p:nvSpPr>
          <p:spPr>
            <a:xfrm>
              <a:off x="438538" y="190500"/>
              <a:ext cx="3171437" cy="369332"/>
            </a:xfrm>
            <a:prstGeom prst="rect">
              <a:avLst/>
            </a:prstGeom>
            <a:noFill/>
          </p:spPr>
          <p:txBody>
            <a:bodyPr wrap="square" rtlCol="0">
              <a:spAutoFit/>
            </a:bodyPr>
            <a:lstStyle/>
            <a:p>
              <a:r>
                <a:rPr lang="es-ES" dirty="0"/>
                <a:t>0. Índice</a:t>
              </a:r>
            </a:p>
          </p:txBody>
        </p:sp>
      </p:grpSp>
      <p:grpSp>
        <p:nvGrpSpPr>
          <p:cNvPr id="8" name="Grupo 7">
            <a:extLst>
              <a:ext uri="{FF2B5EF4-FFF2-40B4-BE49-F238E27FC236}">
                <a16:creationId xmlns:a16="http://schemas.microsoft.com/office/drawing/2014/main" id="{791F5266-C792-488B-B374-CEF936859804}"/>
              </a:ext>
            </a:extLst>
          </p:cNvPr>
          <p:cNvGrpSpPr/>
          <p:nvPr/>
        </p:nvGrpSpPr>
        <p:grpSpPr>
          <a:xfrm>
            <a:off x="438538" y="748937"/>
            <a:ext cx="7716417" cy="603865"/>
            <a:chOff x="438538" y="0"/>
            <a:chExt cx="7716417" cy="603865"/>
          </a:xfrm>
        </p:grpSpPr>
        <p:cxnSp>
          <p:nvCxnSpPr>
            <p:cNvPr id="9" name="Conector recto 8">
              <a:extLst>
                <a:ext uri="{FF2B5EF4-FFF2-40B4-BE49-F238E27FC236}">
                  <a16:creationId xmlns:a16="http://schemas.microsoft.com/office/drawing/2014/main" id="{D493307A-C95C-4F68-B9B2-E8DFE1FE5FE1}"/>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C12964C8-BE00-49CA-80FE-4D01CE6FE38B}"/>
                </a:ext>
              </a:extLst>
            </p:cNvPr>
            <p:cNvSpPr txBox="1"/>
            <p:nvPr/>
          </p:nvSpPr>
          <p:spPr>
            <a:xfrm>
              <a:off x="438538" y="190500"/>
              <a:ext cx="3171437" cy="369332"/>
            </a:xfrm>
            <a:prstGeom prst="rect">
              <a:avLst/>
            </a:prstGeom>
            <a:noFill/>
          </p:spPr>
          <p:txBody>
            <a:bodyPr wrap="square" rtlCol="0">
              <a:spAutoFit/>
            </a:bodyPr>
            <a:lstStyle/>
            <a:p>
              <a:r>
                <a:rPr lang="es-ES" dirty="0"/>
                <a:t>1. ¿De qué vamos a hablar hoy?</a:t>
              </a:r>
            </a:p>
          </p:txBody>
        </p:sp>
        <p:pic>
          <p:nvPicPr>
            <p:cNvPr id="11" name="Imagen 10">
              <a:extLst>
                <a:ext uri="{FF2B5EF4-FFF2-40B4-BE49-F238E27FC236}">
                  <a16:creationId xmlns:a16="http://schemas.microsoft.com/office/drawing/2014/main" id="{39DD6421-0857-424C-9C3A-7A5B3DCAFD9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grpSp>
      <p:grpSp>
        <p:nvGrpSpPr>
          <p:cNvPr id="12" name="Grupo 11">
            <a:extLst>
              <a:ext uri="{FF2B5EF4-FFF2-40B4-BE49-F238E27FC236}">
                <a16:creationId xmlns:a16="http://schemas.microsoft.com/office/drawing/2014/main" id="{6C93B913-A196-4215-9E03-B48E837D0225}"/>
              </a:ext>
            </a:extLst>
          </p:cNvPr>
          <p:cNvGrpSpPr/>
          <p:nvPr/>
        </p:nvGrpSpPr>
        <p:grpSpPr>
          <a:xfrm>
            <a:off x="438537" y="1501261"/>
            <a:ext cx="7716417" cy="603865"/>
            <a:chOff x="438538" y="0"/>
            <a:chExt cx="7716417" cy="603865"/>
          </a:xfrm>
        </p:grpSpPr>
        <p:cxnSp>
          <p:nvCxnSpPr>
            <p:cNvPr id="13" name="Conector recto 12">
              <a:extLst>
                <a:ext uri="{FF2B5EF4-FFF2-40B4-BE49-F238E27FC236}">
                  <a16:creationId xmlns:a16="http://schemas.microsoft.com/office/drawing/2014/main" id="{9B0680F4-7344-4E7A-88B3-D09167D1E824}"/>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uadroTexto 13">
              <a:extLst>
                <a:ext uri="{FF2B5EF4-FFF2-40B4-BE49-F238E27FC236}">
                  <a16:creationId xmlns:a16="http://schemas.microsoft.com/office/drawing/2014/main" id="{A4F65856-D493-4045-8E56-62BA984EF9BF}"/>
                </a:ext>
              </a:extLst>
            </p:cNvPr>
            <p:cNvSpPr txBox="1"/>
            <p:nvPr/>
          </p:nvSpPr>
          <p:spPr>
            <a:xfrm>
              <a:off x="438538" y="190500"/>
              <a:ext cx="3171437" cy="369332"/>
            </a:xfrm>
            <a:prstGeom prst="rect">
              <a:avLst/>
            </a:prstGeom>
            <a:noFill/>
          </p:spPr>
          <p:txBody>
            <a:bodyPr wrap="square" rtlCol="0">
              <a:spAutoFit/>
            </a:bodyPr>
            <a:lstStyle/>
            <a:p>
              <a:r>
                <a:rPr lang="es-ES" dirty="0"/>
                <a:t>2. Contexto</a:t>
              </a:r>
            </a:p>
          </p:txBody>
        </p:sp>
        <p:pic>
          <p:nvPicPr>
            <p:cNvPr id="15" name="Imagen 14">
              <a:extLst>
                <a:ext uri="{FF2B5EF4-FFF2-40B4-BE49-F238E27FC236}">
                  <a16:creationId xmlns:a16="http://schemas.microsoft.com/office/drawing/2014/main" id="{D454DE65-4EC5-47E9-A806-8445022476A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6" name="Imagen 15">
              <a:extLst>
                <a:ext uri="{FF2B5EF4-FFF2-40B4-BE49-F238E27FC236}">
                  <a16:creationId xmlns:a16="http://schemas.microsoft.com/office/drawing/2014/main" id="{30D3E606-DCC8-496B-921A-9C484F4A0709}"/>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grpSp>
        <p:nvGrpSpPr>
          <p:cNvPr id="17" name="Grupo 16">
            <a:extLst>
              <a:ext uri="{FF2B5EF4-FFF2-40B4-BE49-F238E27FC236}">
                <a16:creationId xmlns:a16="http://schemas.microsoft.com/office/drawing/2014/main" id="{104E7410-2A27-4EF2-85C9-DEA80ED513A6}"/>
              </a:ext>
            </a:extLst>
          </p:cNvPr>
          <p:cNvGrpSpPr/>
          <p:nvPr/>
        </p:nvGrpSpPr>
        <p:grpSpPr>
          <a:xfrm>
            <a:off x="438536" y="2251593"/>
            <a:ext cx="7716417" cy="603866"/>
            <a:chOff x="438538" y="-1"/>
            <a:chExt cx="7716417" cy="603866"/>
          </a:xfrm>
        </p:grpSpPr>
        <p:grpSp>
          <p:nvGrpSpPr>
            <p:cNvPr id="18" name="Grupo 17">
              <a:extLst>
                <a:ext uri="{FF2B5EF4-FFF2-40B4-BE49-F238E27FC236}">
                  <a16:creationId xmlns:a16="http://schemas.microsoft.com/office/drawing/2014/main" id="{9F10B153-6CE0-4E3A-A4C5-09C4EC38CDA4}"/>
                </a:ext>
              </a:extLst>
            </p:cNvPr>
            <p:cNvGrpSpPr/>
            <p:nvPr/>
          </p:nvGrpSpPr>
          <p:grpSpPr>
            <a:xfrm>
              <a:off x="438538" y="0"/>
              <a:ext cx="7716417" cy="603865"/>
              <a:chOff x="438538" y="0"/>
              <a:chExt cx="7716417" cy="603865"/>
            </a:xfrm>
          </p:grpSpPr>
          <p:cxnSp>
            <p:nvCxnSpPr>
              <p:cNvPr id="20" name="Conector recto 19">
                <a:extLst>
                  <a:ext uri="{FF2B5EF4-FFF2-40B4-BE49-F238E27FC236}">
                    <a16:creationId xmlns:a16="http://schemas.microsoft.com/office/drawing/2014/main" id="{0D93C60A-7AF0-4D82-BD1E-BE83DCB25439}"/>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uadroTexto 20">
                <a:extLst>
                  <a:ext uri="{FF2B5EF4-FFF2-40B4-BE49-F238E27FC236}">
                    <a16:creationId xmlns:a16="http://schemas.microsoft.com/office/drawing/2014/main" id="{AB975B6F-2D78-4878-9254-B292477ADB6E}"/>
                  </a:ext>
                </a:extLst>
              </p:cNvPr>
              <p:cNvSpPr txBox="1"/>
              <p:nvPr/>
            </p:nvSpPr>
            <p:spPr>
              <a:xfrm>
                <a:off x="438538" y="190500"/>
                <a:ext cx="3171437" cy="369332"/>
              </a:xfrm>
              <a:prstGeom prst="rect">
                <a:avLst/>
              </a:prstGeom>
              <a:noFill/>
            </p:spPr>
            <p:txBody>
              <a:bodyPr wrap="square" rtlCol="0">
                <a:spAutoFit/>
              </a:bodyPr>
              <a:lstStyle/>
              <a:p>
                <a:r>
                  <a:rPr lang="es-ES" dirty="0"/>
                  <a:t>3. El Estudio</a:t>
                </a:r>
              </a:p>
            </p:txBody>
          </p:sp>
          <p:pic>
            <p:nvPicPr>
              <p:cNvPr id="22" name="Imagen 21">
                <a:extLst>
                  <a:ext uri="{FF2B5EF4-FFF2-40B4-BE49-F238E27FC236}">
                    <a16:creationId xmlns:a16="http://schemas.microsoft.com/office/drawing/2014/main" id="{1A837C5F-16E7-4E4E-937A-71D1A0A5B31C}"/>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23" name="Imagen 22">
                <a:extLst>
                  <a:ext uri="{FF2B5EF4-FFF2-40B4-BE49-F238E27FC236}">
                    <a16:creationId xmlns:a16="http://schemas.microsoft.com/office/drawing/2014/main" id="{608FBC66-C07D-4631-B637-5459F7BB6AF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9" name="Imagen 18">
              <a:extLst>
                <a:ext uri="{FF2B5EF4-FFF2-40B4-BE49-F238E27FC236}">
                  <a16:creationId xmlns:a16="http://schemas.microsoft.com/office/drawing/2014/main" id="{0356ADAE-0E0F-4176-AD79-8623A81AF64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grpSp>
        <p:nvGrpSpPr>
          <p:cNvPr id="24" name="Grupo 23">
            <a:extLst>
              <a:ext uri="{FF2B5EF4-FFF2-40B4-BE49-F238E27FC236}">
                <a16:creationId xmlns:a16="http://schemas.microsoft.com/office/drawing/2014/main" id="{58A9E3C2-AF38-45ED-B563-4211684C0944}"/>
              </a:ext>
            </a:extLst>
          </p:cNvPr>
          <p:cNvGrpSpPr/>
          <p:nvPr/>
        </p:nvGrpSpPr>
        <p:grpSpPr>
          <a:xfrm>
            <a:off x="438536" y="3036626"/>
            <a:ext cx="7716417" cy="603866"/>
            <a:chOff x="438538" y="-1"/>
            <a:chExt cx="7716417" cy="603866"/>
          </a:xfrm>
        </p:grpSpPr>
        <p:grpSp>
          <p:nvGrpSpPr>
            <p:cNvPr id="25" name="Grupo 24">
              <a:extLst>
                <a:ext uri="{FF2B5EF4-FFF2-40B4-BE49-F238E27FC236}">
                  <a16:creationId xmlns:a16="http://schemas.microsoft.com/office/drawing/2014/main" id="{D99D1835-815E-43EF-B60B-EB3739553B0A}"/>
                </a:ext>
              </a:extLst>
            </p:cNvPr>
            <p:cNvGrpSpPr/>
            <p:nvPr/>
          </p:nvGrpSpPr>
          <p:grpSpPr>
            <a:xfrm>
              <a:off x="438538" y="-1"/>
              <a:ext cx="7716417" cy="603866"/>
              <a:chOff x="438538" y="-1"/>
              <a:chExt cx="7716417" cy="603866"/>
            </a:xfrm>
          </p:grpSpPr>
          <p:grpSp>
            <p:nvGrpSpPr>
              <p:cNvPr id="27" name="Grupo 26">
                <a:extLst>
                  <a:ext uri="{FF2B5EF4-FFF2-40B4-BE49-F238E27FC236}">
                    <a16:creationId xmlns:a16="http://schemas.microsoft.com/office/drawing/2014/main" id="{1E44FF19-558B-4E15-BD81-23ECD1CA2C1B}"/>
                  </a:ext>
                </a:extLst>
              </p:cNvPr>
              <p:cNvGrpSpPr/>
              <p:nvPr/>
            </p:nvGrpSpPr>
            <p:grpSpPr>
              <a:xfrm>
                <a:off x="438538" y="0"/>
                <a:ext cx="7716417" cy="603865"/>
                <a:chOff x="438538" y="0"/>
                <a:chExt cx="7716417" cy="603865"/>
              </a:xfrm>
            </p:grpSpPr>
            <p:cxnSp>
              <p:nvCxnSpPr>
                <p:cNvPr id="29" name="Conector recto 28">
                  <a:extLst>
                    <a:ext uri="{FF2B5EF4-FFF2-40B4-BE49-F238E27FC236}">
                      <a16:creationId xmlns:a16="http://schemas.microsoft.com/office/drawing/2014/main" id="{DB724657-F94D-474E-855D-9BBBBB508F16}"/>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8B00D8CB-7A3A-480E-B096-483EE2AB4108}"/>
                    </a:ext>
                  </a:extLst>
                </p:cNvPr>
                <p:cNvSpPr txBox="1"/>
                <p:nvPr/>
              </p:nvSpPr>
              <p:spPr>
                <a:xfrm>
                  <a:off x="438538" y="190500"/>
                  <a:ext cx="3171437" cy="369332"/>
                </a:xfrm>
                <a:prstGeom prst="rect">
                  <a:avLst/>
                </a:prstGeom>
                <a:noFill/>
              </p:spPr>
              <p:txBody>
                <a:bodyPr wrap="square" rtlCol="0">
                  <a:spAutoFit/>
                </a:bodyPr>
                <a:lstStyle/>
                <a:p>
                  <a:r>
                    <a:rPr lang="es-ES" dirty="0"/>
                    <a:t>4. La Muestra</a:t>
                  </a:r>
                </a:p>
              </p:txBody>
            </p:sp>
            <p:pic>
              <p:nvPicPr>
                <p:cNvPr id="31" name="Imagen 30">
                  <a:extLst>
                    <a:ext uri="{FF2B5EF4-FFF2-40B4-BE49-F238E27FC236}">
                      <a16:creationId xmlns:a16="http://schemas.microsoft.com/office/drawing/2014/main" id="{73B6AFBE-46FA-402F-8EC9-C534D07A1FF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32" name="Imagen 31">
                  <a:extLst>
                    <a:ext uri="{FF2B5EF4-FFF2-40B4-BE49-F238E27FC236}">
                      <a16:creationId xmlns:a16="http://schemas.microsoft.com/office/drawing/2014/main" id="{5E6F00E2-6FB3-4205-8F95-A8C091A7127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28" name="Imagen 27">
                <a:extLst>
                  <a:ext uri="{FF2B5EF4-FFF2-40B4-BE49-F238E27FC236}">
                    <a16:creationId xmlns:a16="http://schemas.microsoft.com/office/drawing/2014/main" id="{2174C026-CF29-49ED-8438-76470135CB0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26" name="Imagen 25">
              <a:extLst>
                <a:ext uri="{FF2B5EF4-FFF2-40B4-BE49-F238E27FC236}">
                  <a16:creationId xmlns:a16="http://schemas.microsoft.com/office/drawing/2014/main" id="{25EB98AA-5885-470F-9FF7-C1F10FBA8C3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grpSp>
        <p:nvGrpSpPr>
          <p:cNvPr id="33" name="Grupo 32">
            <a:extLst>
              <a:ext uri="{FF2B5EF4-FFF2-40B4-BE49-F238E27FC236}">
                <a16:creationId xmlns:a16="http://schemas.microsoft.com/office/drawing/2014/main" id="{600CD409-E2FA-4DA0-80CE-F6DC4AF60CB3}"/>
              </a:ext>
            </a:extLst>
          </p:cNvPr>
          <p:cNvGrpSpPr/>
          <p:nvPr/>
        </p:nvGrpSpPr>
        <p:grpSpPr>
          <a:xfrm>
            <a:off x="438536" y="3786959"/>
            <a:ext cx="7716417" cy="603866"/>
            <a:chOff x="438538" y="-1"/>
            <a:chExt cx="7716417" cy="603866"/>
          </a:xfrm>
        </p:grpSpPr>
        <p:grpSp>
          <p:nvGrpSpPr>
            <p:cNvPr id="34" name="Grupo 33">
              <a:extLst>
                <a:ext uri="{FF2B5EF4-FFF2-40B4-BE49-F238E27FC236}">
                  <a16:creationId xmlns:a16="http://schemas.microsoft.com/office/drawing/2014/main" id="{585D19A4-5E52-40BF-BD8A-CD5F284C8D05}"/>
                </a:ext>
              </a:extLst>
            </p:cNvPr>
            <p:cNvGrpSpPr/>
            <p:nvPr/>
          </p:nvGrpSpPr>
          <p:grpSpPr>
            <a:xfrm>
              <a:off x="438538" y="-1"/>
              <a:ext cx="7716417" cy="603866"/>
              <a:chOff x="438538" y="-1"/>
              <a:chExt cx="7716417" cy="603866"/>
            </a:xfrm>
          </p:grpSpPr>
          <p:grpSp>
            <p:nvGrpSpPr>
              <p:cNvPr id="36" name="Grupo 35">
                <a:extLst>
                  <a:ext uri="{FF2B5EF4-FFF2-40B4-BE49-F238E27FC236}">
                    <a16:creationId xmlns:a16="http://schemas.microsoft.com/office/drawing/2014/main" id="{50A077F7-934C-48C2-B291-CF3A4D38E4B2}"/>
                  </a:ext>
                </a:extLst>
              </p:cNvPr>
              <p:cNvGrpSpPr/>
              <p:nvPr/>
            </p:nvGrpSpPr>
            <p:grpSpPr>
              <a:xfrm>
                <a:off x="438538" y="-1"/>
                <a:ext cx="7716417" cy="603866"/>
                <a:chOff x="438538" y="-1"/>
                <a:chExt cx="7716417" cy="603866"/>
              </a:xfrm>
            </p:grpSpPr>
            <p:grpSp>
              <p:nvGrpSpPr>
                <p:cNvPr id="38" name="Grupo 37">
                  <a:extLst>
                    <a:ext uri="{FF2B5EF4-FFF2-40B4-BE49-F238E27FC236}">
                      <a16:creationId xmlns:a16="http://schemas.microsoft.com/office/drawing/2014/main" id="{794325A6-A862-47C0-BDF1-108C6A3B9CEF}"/>
                    </a:ext>
                  </a:extLst>
                </p:cNvPr>
                <p:cNvGrpSpPr/>
                <p:nvPr/>
              </p:nvGrpSpPr>
              <p:grpSpPr>
                <a:xfrm>
                  <a:off x="438538" y="0"/>
                  <a:ext cx="7716417" cy="603865"/>
                  <a:chOff x="438538" y="0"/>
                  <a:chExt cx="7716417" cy="603865"/>
                </a:xfrm>
              </p:grpSpPr>
              <p:cxnSp>
                <p:nvCxnSpPr>
                  <p:cNvPr id="40" name="Conector recto 39">
                    <a:extLst>
                      <a:ext uri="{FF2B5EF4-FFF2-40B4-BE49-F238E27FC236}">
                        <a16:creationId xmlns:a16="http://schemas.microsoft.com/office/drawing/2014/main" id="{43D53F9D-0B70-4580-9A7C-08D8148BD76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CuadroTexto 40">
                    <a:extLst>
                      <a:ext uri="{FF2B5EF4-FFF2-40B4-BE49-F238E27FC236}">
                        <a16:creationId xmlns:a16="http://schemas.microsoft.com/office/drawing/2014/main" id="{7D1348AE-1246-4311-BC36-9D68C11015CA}"/>
                      </a:ext>
                    </a:extLst>
                  </p:cNvPr>
                  <p:cNvSpPr txBox="1"/>
                  <p:nvPr/>
                </p:nvSpPr>
                <p:spPr>
                  <a:xfrm>
                    <a:off x="438538" y="190500"/>
                    <a:ext cx="3536562" cy="369332"/>
                  </a:xfrm>
                  <a:prstGeom prst="rect">
                    <a:avLst/>
                  </a:prstGeom>
                  <a:noFill/>
                </p:spPr>
                <p:txBody>
                  <a:bodyPr wrap="square" rtlCol="0">
                    <a:spAutoFit/>
                  </a:bodyPr>
                  <a:lstStyle/>
                  <a:p>
                    <a:r>
                      <a:rPr lang="es-ES" dirty="0"/>
                      <a:t>5. Análisis</a:t>
                    </a:r>
                  </a:p>
                </p:txBody>
              </p:sp>
              <p:pic>
                <p:nvPicPr>
                  <p:cNvPr id="42" name="Imagen 41">
                    <a:extLst>
                      <a:ext uri="{FF2B5EF4-FFF2-40B4-BE49-F238E27FC236}">
                        <a16:creationId xmlns:a16="http://schemas.microsoft.com/office/drawing/2014/main" id="{DB94DE19-C0B8-4290-9D30-A5086D684FC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43" name="Imagen 42">
                    <a:extLst>
                      <a:ext uri="{FF2B5EF4-FFF2-40B4-BE49-F238E27FC236}">
                        <a16:creationId xmlns:a16="http://schemas.microsoft.com/office/drawing/2014/main" id="{93AAE1BC-07FE-49C5-B476-266F1ACFBA4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39" name="Imagen 38">
                  <a:extLst>
                    <a:ext uri="{FF2B5EF4-FFF2-40B4-BE49-F238E27FC236}">
                      <a16:creationId xmlns:a16="http://schemas.microsoft.com/office/drawing/2014/main" id="{727D1A39-7D39-4625-BEFC-83FFAD5C5C7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37" name="Imagen 36">
                <a:extLst>
                  <a:ext uri="{FF2B5EF4-FFF2-40B4-BE49-F238E27FC236}">
                    <a16:creationId xmlns:a16="http://schemas.microsoft.com/office/drawing/2014/main" id="{64BBC13E-0447-41F9-A24C-50750D472457}"/>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35" name="Imagen 34">
              <a:extLst>
                <a:ext uri="{FF2B5EF4-FFF2-40B4-BE49-F238E27FC236}">
                  <a16:creationId xmlns:a16="http://schemas.microsoft.com/office/drawing/2014/main" id="{965F8103-4209-470D-9A41-78F98453B27C}"/>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nvGrpSpPr>
          <p:cNvPr id="44" name="Grupo 43">
            <a:extLst>
              <a:ext uri="{FF2B5EF4-FFF2-40B4-BE49-F238E27FC236}">
                <a16:creationId xmlns:a16="http://schemas.microsoft.com/office/drawing/2014/main" id="{F8146CBB-2FEC-4926-9B82-5F373C3A7F42}"/>
              </a:ext>
            </a:extLst>
          </p:cNvPr>
          <p:cNvGrpSpPr/>
          <p:nvPr/>
        </p:nvGrpSpPr>
        <p:grpSpPr>
          <a:xfrm>
            <a:off x="438536" y="4537290"/>
            <a:ext cx="7716417" cy="603866"/>
            <a:chOff x="438538" y="-1"/>
            <a:chExt cx="7716417" cy="603866"/>
          </a:xfrm>
        </p:grpSpPr>
        <p:pic>
          <p:nvPicPr>
            <p:cNvPr id="45" name="Imagen 44">
              <a:extLst>
                <a:ext uri="{FF2B5EF4-FFF2-40B4-BE49-F238E27FC236}">
                  <a16:creationId xmlns:a16="http://schemas.microsoft.com/office/drawing/2014/main" id="{29384F3A-5A7F-430C-A89A-49676657E4D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46" name="Grupo 45">
              <a:extLst>
                <a:ext uri="{FF2B5EF4-FFF2-40B4-BE49-F238E27FC236}">
                  <a16:creationId xmlns:a16="http://schemas.microsoft.com/office/drawing/2014/main" id="{3F094B52-8EF6-4FA8-B212-EA9FCF965CE0}"/>
                </a:ext>
              </a:extLst>
            </p:cNvPr>
            <p:cNvGrpSpPr/>
            <p:nvPr/>
          </p:nvGrpSpPr>
          <p:grpSpPr>
            <a:xfrm>
              <a:off x="438538" y="-1"/>
              <a:ext cx="7716417" cy="603866"/>
              <a:chOff x="438538" y="-1"/>
              <a:chExt cx="7716417" cy="603866"/>
            </a:xfrm>
          </p:grpSpPr>
          <p:grpSp>
            <p:nvGrpSpPr>
              <p:cNvPr id="47" name="Grupo 46">
                <a:extLst>
                  <a:ext uri="{FF2B5EF4-FFF2-40B4-BE49-F238E27FC236}">
                    <a16:creationId xmlns:a16="http://schemas.microsoft.com/office/drawing/2014/main" id="{AC9020FF-045F-4E51-B32F-FCC5EDE42705}"/>
                  </a:ext>
                </a:extLst>
              </p:cNvPr>
              <p:cNvGrpSpPr/>
              <p:nvPr/>
            </p:nvGrpSpPr>
            <p:grpSpPr>
              <a:xfrm>
                <a:off x="438538" y="-1"/>
                <a:ext cx="7716417" cy="603866"/>
                <a:chOff x="438538" y="-1"/>
                <a:chExt cx="7716417" cy="603866"/>
              </a:xfrm>
            </p:grpSpPr>
            <p:grpSp>
              <p:nvGrpSpPr>
                <p:cNvPr id="49" name="Grupo 48">
                  <a:extLst>
                    <a:ext uri="{FF2B5EF4-FFF2-40B4-BE49-F238E27FC236}">
                      <a16:creationId xmlns:a16="http://schemas.microsoft.com/office/drawing/2014/main" id="{579D2A5C-47A0-4D0A-B35B-5605A7C6CF9F}"/>
                    </a:ext>
                  </a:extLst>
                </p:cNvPr>
                <p:cNvGrpSpPr/>
                <p:nvPr/>
              </p:nvGrpSpPr>
              <p:grpSpPr>
                <a:xfrm>
                  <a:off x="438538" y="-1"/>
                  <a:ext cx="7716417" cy="603866"/>
                  <a:chOff x="438538" y="-1"/>
                  <a:chExt cx="7716417" cy="603866"/>
                </a:xfrm>
              </p:grpSpPr>
              <p:grpSp>
                <p:nvGrpSpPr>
                  <p:cNvPr id="51" name="Grupo 50">
                    <a:extLst>
                      <a:ext uri="{FF2B5EF4-FFF2-40B4-BE49-F238E27FC236}">
                        <a16:creationId xmlns:a16="http://schemas.microsoft.com/office/drawing/2014/main" id="{568ABE21-3284-4F05-9E95-F3BA5B66E6B3}"/>
                      </a:ext>
                    </a:extLst>
                  </p:cNvPr>
                  <p:cNvGrpSpPr/>
                  <p:nvPr/>
                </p:nvGrpSpPr>
                <p:grpSpPr>
                  <a:xfrm>
                    <a:off x="438538" y="0"/>
                    <a:ext cx="7716417" cy="603865"/>
                    <a:chOff x="438538" y="0"/>
                    <a:chExt cx="7716417" cy="603865"/>
                  </a:xfrm>
                </p:grpSpPr>
                <p:cxnSp>
                  <p:nvCxnSpPr>
                    <p:cNvPr id="53" name="Conector recto 52">
                      <a:extLst>
                        <a:ext uri="{FF2B5EF4-FFF2-40B4-BE49-F238E27FC236}">
                          <a16:creationId xmlns:a16="http://schemas.microsoft.com/office/drawing/2014/main" id="{653C8B39-B095-4EA5-8FB3-57B097D7F4B6}"/>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CuadroTexto 53">
                      <a:extLst>
                        <a:ext uri="{FF2B5EF4-FFF2-40B4-BE49-F238E27FC236}">
                          <a16:creationId xmlns:a16="http://schemas.microsoft.com/office/drawing/2014/main" id="{C7E99D90-73E6-4ED7-9484-C10A930D3817}"/>
                        </a:ext>
                      </a:extLst>
                    </p:cNvPr>
                    <p:cNvSpPr txBox="1"/>
                    <p:nvPr/>
                  </p:nvSpPr>
                  <p:spPr>
                    <a:xfrm>
                      <a:off x="438538" y="190500"/>
                      <a:ext cx="3536562" cy="369332"/>
                    </a:xfrm>
                    <a:prstGeom prst="rect">
                      <a:avLst/>
                    </a:prstGeom>
                    <a:noFill/>
                  </p:spPr>
                  <p:txBody>
                    <a:bodyPr wrap="square" rtlCol="0">
                      <a:spAutoFit/>
                    </a:bodyPr>
                    <a:lstStyle/>
                    <a:p>
                      <a:r>
                        <a:rPr lang="es-ES" dirty="0"/>
                        <a:t>6. Conclusiones y Limitaciones</a:t>
                      </a:r>
                    </a:p>
                  </p:txBody>
                </p:sp>
                <p:pic>
                  <p:nvPicPr>
                    <p:cNvPr id="55" name="Imagen 54">
                      <a:extLst>
                        <a:ext uri="{FF2B5EF4-FFF2-40B4-BE49-F238E27FC236}">
                          <a16:creationId xmlns:a16="http://schemas.microsoft.com/office/drawing/2014/main" id="{4F67CD3F-FD73-4870-A190-F0D9B883D39D}"/>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56" name="Imagen 55">
                      <a:extLst>
                        <a:ext uri="{FF2B5EF4-FFF2-40B4-BE49-F238E27FC236}">
                          <a16:creationId xmlns:a16="http://schemas.microsoft.com/office/drawing/2014/main" id="{8F72A42F-AFC3-47BF-9019-6B8BF033ADA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52" name="Imagen 51">
                    <a:extLst>
                      <a:ext uri="{FF2B5EF4-FFF2-40B4-BE49-F238E27FC236}">
                        <a16:creationId xmlns:a16="http://schemas.microsoft.com/office/drawing/2014/main" id="{80D45796-DE5D-416C-AE17-5E0B603EFA1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50" name="Imagen 49">
                  <a:extLst>
                    <a:ext uri="{FF2B5EF4-FFF2-40B4-BE49-F238E27FC236}">
                      <a16:creationId xmlns:a16="http://schemas.microsoft.com/office/drawing/2014/main" id="{C6129C6E-1074-4670-81F0-538AFFDB919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48" name="Imagen 47">
                <a:extLst>
                  <a:ext uri="{FF2B5EF4-FFF2-40B4-BE49-F238E27FC236}">
                    <a16:creationId xmlns:a16="http://schemas.microsoft.com/office/drawing/2014/main" id="{1C1C5A51-9A3E-40B7-BC8C-C762EA9D36A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grpSp>
        <p:nvGrpSpPr>
          <p:cNvPr id="57" name="Grupo 56">
            <a:extLst>
              <a:ext uri="{FF2B5EF4-FFF2-40B4-BE49-F238E27FC236}">
                <a16:creationId xmlns:a16="http://schemas.microsoft.com/office/drawing/2014/main" id="{FFF5F51E-0D8F-4704-A045-A0278469A09C}"/>
              </a:ext>
            </a:extLst>
          </p:cNvPr>
          <p:cNvGrpSpPr/>
          <p:nvPr/>
        </p:nvGrpSpPr>
        <p:grpSpPr>
          <a:xfrm>
            <a:off x="438536" y="5322322"/>
            <a:ext cx="7716417" cy="603867"/>
            <a:chOff x="438538" y="-2"/>
            <a:chExt cx="7716417" cy="603867"/>
          </a:xfrm>
        </p:grpSpPr>
        <p:grpSp>
          <p:nvGrpSpPr>
            <p:cNvPr id="58" name="Grupo 57">
              <a:extLst>
                <a:ext uri="{FF2B5EF4-FFF2-40B4-BE49-F238E27FC236}">
                  <a16:creationId xmlns:a16="http://schemas.microsoft.com/office/drawing/2014/main" id="{A18F0307-DAA9-40DA-86A9-34DC373D3BCF}"/>
                </a:ext>
              </a:extLst>
            </p:cNvPr>
            <p:cNvGrpSpPr/>
            <p:nvPr/>
          </p:nvGrpSpPr>
          <p:grpSpPr>
            <a:xfrm>
              <a:off x="438538" y="-1"/>
              <a:ext cx="7716417" cy="603866"/>
              <a:chOff x="438538" y="-1"/>
              <a:chExt cx="7716417" cy="603866"/>
            </a:xfrm>
          </p:grpSpPr>
          <p:pic>
            <p:nvPicPr>
              <p:cNvPr id="60" name="Imagen 59">
                <a:extLst>
                  <a:ext uri="{FF2B5EF4-FFF2-40B4-BE49-F238E27FC236}">
                    <a16:creationId xmlns:a16="http://schemas.microsoft.com/office/drawing/2014/main" id="{A15C4ECD-1592-46D9-997F-F5A1AA0A9BE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393784" y="0"/>
                <a:ext cx="603865" cy="603865"/>
              </a:xfrm>
              <a:prstGeom prst="rect">
                <a:avLst/>
              </a:prstGeom>
            </p:spPr>
          </p:pic>
          <p:grpSp>
            <p:nvGrpSpPr>
              <p:cNvPr id="61" name="Grupo 60">
                <a:extLst>
                  <a:ext uri="{FF2B5EF4-FFF2-40B4-BE49-F238E27FC236}">
                    <a16:creationId xmlns:a16="http://schemas.microsoft.com/office/drawing/2014/main" id="{9773ECEB-C0B1-440B-884F-7640FF716EE9}"/>
                  </a:ext>
                </a:extLst>
              </p:cNvPr>
              <p:cNvGrpSpPr/>
              <p:nvPr/>
            </p:nvGrpSpPr>
            <p:grpSpPr>
              <a:xfrm>
                <a:off x="438538" y="-1"/>
                <a:ext cx="7716417" cy="603866"/>
                <a:chOff x="438538" y="-1"/>
                <a:chExt cx="7716417" cy="603866"/>
              </a:xfrm>
            </p:grpSpPr>
            <p:grpSp>
              <p:nvGrpSpPr>
                <p:cNvPr id="62" name="Grupo 61">
                  <a:extLst>
                    <a:ext uri="{FF2B5EF4-FFF2-40B4-BE49-F238E27FC236}">
                      <a16:creationId xmlns:a16="http://schemas.microsoft.com/office/drawing/2014/main" id="{9360F1C4-EB22-4B4F-91D2-8A7A948F188C}"/>
                    </a:ext>
                  </a:extLst>
                </p:cNvPr>
                <p:cNvGrpSpPr/>
                <p:nvPr/>
              </p:nvGrpSpPr>
              <p:grpSpPr>
                <a:xfrm>
                  <a:off x="438538" y="-1"/>
                  <a:ext cx="7716417" cy="603866"/>
                  <a:chOff x="438538" y="-1"/>
                  <a:chExt cx="7716417" cy="603866"/>
                </a:xfrm>
              </p:grpSpPr>
              <p:grpSp>
                <p:nvGrpSpPr>
                  <p:cNvPr id="64" name="Grupo 63">
                    <a:extLst>
                      <a:ext uri="{FF2B5EF4-FFF2-40B4-BE49-F238E27FC236}">
                        <a16:creationId xmlns:a16="http://schemas.microsoft.com/office/drawing/2014/main" id="{122A4270-A527-4BBD-B2E5-260F5E37FE81}"/>
                      </a:ext>
                    </a:extLst>
                  </p:cNvPr>
                  <p:cNvGrpSpPr/>
                  <p:nvPr/>
                </p:nvGrpSpPr>
                <p:grpSpPr>
                  <a:xfrm>
                    <a:off x="438538" y="-1"/>
                    <a:ext cx="7716417" cy="603866"/>
                    <a:chOff x="438538" y="-1"/>
                    <a:chExt cx="7716417" cy="603866"/>
                  </a:xfrm>
                </p:grpSpPr>
                <p:grpSp>
                  <p:nvGrpSpPr>
                    <p:cNvPr id="66" name="Grupo 65">
                      <a:extLst>
                        <a:ext uri="{FF2B5EF4-FFF2-40B4-BE49-F238E27FC236}">
                          <a16:creationId xmlns:a16="http://schemas.microsoft.com/office/drawing/2014/main" id="{053B52BF-3ED2-431F-AD45-DF09D64A9DD5}"/>
                        </a:ext>
                      </a:extLst>
                    </p:cNvPr>
                    <p:cNvGrpSpPr/>
                    <p:nvPr/>
                  </p:nvGrpSpPr>
                  <p:grpSpPr>
                    <a:xfrm>
                      <a:off x="438538" y="0"/>
                      <a:ext cx="7716417" cy="603865"/>
                      <a:chOff x="438538" y="0"/>
                      <a:chExt cx="7716417" cy="603865"/>
                    </a:xfrm>
                  </p:grpSpPr>
                  <p:cxnSp>
                    <p:nvCxnSpPr>
                      <p:cNvPr id="68" name="Conector recto 67">
                        <a:extLst>
                          <a:ext uri="{FF2B5EF4-FFF2-40B4-BE49-F238E27FC236}">
                            <a16:creationId xmlns:a16="http://schemas.microsoft.com/office/drawing/2014/main" id="{BE75DD7F-82AC-4788-9DAE-8A44E2A8BA0B}"/>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CuadroTexto 68">
                        <a:extLst>
                          <a:ext uri="{FF2B5EF4-FFF2-40B4-BE49-F238E27FC236}">
                            <a16:creationId xmlns:a16="http://schemas.microsoft.com/office/drawing/2014/main" id="{120F70DB-EADB-4BED-BE5D-711307800BC2}"/>
                          </a:ext>
                        </a:extLst>
                      </p:cNvPr>
                      <p:cNvSpPr txBox="1"/>
                      <p:nvPr/>
                    </p:nvSpPr>
                    <p:spPr>
                      <a:xfrm>
                        <a:off x="438538" y="190500"/>
                        <a:ext cx="3536562" cy="369332"/>
                      </a:xfrm>
                      <a:prstGeom prst="rect">
                        <a:avLst/>
                      </a:prstGeom>
                      <a:noFill/>
                    </p:spPr>
                    <p:txBody>
                      <a:bodyPr wrap="square" rtlCol="0">
                        <a:spAutoFit/>
                      </a:bodyPr>
                      <a:lstStyle/>
                      <a:p>
                        <a:r>
                          <a:rPr lang="es-ES" dirty="0"/>
                          <a:t>7. Relevancia del Estudio</a:t>
                        </a:r>
                      </a:p>
                    </p:txBody>
                  </p:sp>
                  <p:pic>
                    <p:nvPicPr>
                      <p:cNvPr id="70" name="Imagen 69">
                        <a:extLst>
                          <a:ext uri="{FF2B5EF4-FFF2-40B4-BE49-F238E27FC236}">
                            <a16:creationId xmlns:a16="http://schemas.microsoft.com/office/drawing/2014/main" id="{34416919-489D-46CF-8B27-DFC530AFBC0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71" name="Imagen 70">
                        <a:extLst>
                          <a:ext uri="{FF2B5EF4-FFF2-40B4-BE49-F238E27FC236}">
                            <a16:creationId xmlns:a16="http://schemas.microsoft.com/office/drawing/2014/main" id="{EA627122-241F-4423-B8CD-4A9C7C7C91BF}"/>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67" name="Imagen 66">
                      <a:extLst>
                        <a:ext uri="{FF2B5EF4-FFF2-40B4-BE49-F238E27FC236}">
                          <a16:creationId xmlns:a16="http://schemas.microsoft.com/office/drawing/2014/main" id="{50E21873-CFAD-4B07-B315-5933B55FFBF5}"/>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65" name="Imagen 64">
                    <a:extLst>
                      <a:ext uri="{FF2B5EF4-FFF2-40B4-BE49-F238E27FC236}">
                        <a16:creationId xmlns:a16="http://schemas.microsoft.com/office/drawing/2014/main" id="{94BB5487-F3B9-4091-8591-3F4B00F59AA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pic>
              <p:nvPicPr>
                <p:cNvPr id="63" name="Imagen 62">
                  <a:extLst>
                    <a:ext uri="{FF2B5EF4-FFF2-40B4-BE49-F238E27FC236}">
                      <a16:creationId xmlns:a16="http://schemas.microsoft.com/office/drawing/2014/main" id="{203350E3-FCC9-4117-84D4-9FB2E3FE987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836799" y="0"/>
                  <a:ext cx="603865" cy="603865"/>
                </a:xfrm>
                <a:prstGeom prst="rect">
                  <a:avLst/>
                </a:prstGeom>
              </p:spPr>
            </p:pic>
          </p:grpSp>
        </p:grpSp>
        <p:pic>
          <p:nvPicPr>
            <p:cNvPr id="59" name="Imagen 58">
              <a:extLst>
                <a:ext uri="{FF2B5EF4-FFF2-40B4-BE49-F238E27FC236}">
                  <a16:creationId xmlns:a16="http://schemas.microsoft.com/office/drawing/2014/main" id="{8161E340-D35D-4B47-AFF8-DFDF3B97DE4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6939605" y="-2"/>
              <a:ext cx="603865" cy="603865"/>
            </a:xfrm>
            <a:prstGeom prst="rect">
              <a:avLst/>
            </a:prstGeom>
          </p:spPr>
        </p:pic>
      </p:grpSp>
    </p:spTree>
    <p:extLst>
      <p:ext uri="{BB962C8B-B14F-4D97-AF65-F5344CB8AC3E}">
        <p14:creationId xmlns:p14="http://schemas.microsoft.com/office/powerpoint/2010/main" val="3945125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FFDFC20E-0EAF-4991-B385-F50E9640F325}"/>
              </a:ext>
            </a:extLst>
          </p:cNvPr>
          <p:cNvGrpSpPr/>
          <p:nvPr/>
        </p:nvGrpSpPr>
        <p:grpSpPr>
          <a:xfrm>
            <a:off x="438538" y="0"/>
            <a:ext cx="7716417" cy="603865"/>
            <a:chOff x="438538" y="0"/>
            <a:chExt cx="7716417" cy="603865"/>
          </a:xfrm>
        </p:grpSpPr>
        <p:cxnSp>
          <p:nvCxnSpPr>
            <p:cNvPr id="4" name="Conector recto 3">
              <a:extLst>
                <a:ext uri="{FF2B5EF4-FFF2-40B4-BE49-F238E27FC236}">
                  <a16:creationId xmlns:a16="http://schemas.microsoft.com/office/drawing/2014/main" id="{DFDCEEE7-8BAE-4C76-B7B7-4EE9F946C99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983D430D-DB71-460F-B407-E1441F07DE02}"/>
                </a:ext>
              </a:extLst>
            </p:cNvPr>
            <p:cNvSpPr txBox="1"/>
            <p:nvPr/>
          </p:nvSpPr>
          <p:spPr>
            <a:xfrm>
              <a:off x="438538" y="190500"/>
              <a:ext cx="3171437" cy="369332"/>
            </a:xfrm>
            <a:prstGeom prst="rect">
              <a:avLst/>
            </a:prstGeom>
            <a:noFill/>
          </p:spPr>
          <p:txBody>
            <a:bodyPr wrap="square" rtlCol="0">
              <a:spAutoFit/>
            </a:bodyPr>
            <a:lstStyle/>
            <a:p>
              <a:r>
                <a:rPr lang="es-ES" dirty="0"/>
                <a:t>1. ¿De qué vamos a hablar hoy?</a:t>
              </a:r>
            </a:p>
          </p:txBody>
        </p:sp>
        <p:pic>
          <p:nvPicPr>
            <p:cNvPr id="7" name="Imagen 6">
              <a:extLst>
                <a:ext uri="{FF2B5EF4-FFF2-40B4-BE49-F238E27FC236}">
                  <a16:creationId xmlns:a16="http://schemas.microsoft.com/office/drawing/2014/main" id="{D1BADC75-72C1-4BEE-BCE7-FDF947F5A697}"/>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grpSp>
      <p:grpSp>
        <p:nvGrpSpPr>
          <p:cNvPr id="2" name="Grupo 1">
            <a:extLst>
              <a:ext uri="{FF2B5EF4-FFF2-40B4-BE49-F238E27FC236}">
                <a16:creationId xmlns:a16="http://schemas.microsoft.com/office/drawing/2014/main" id="{66B728BE-3692-457F-8C69-CFF03BAF3C03}"/>
              </a:ext>
            </a:extLst>
          </p:cNvPr>
          <p:cNvGrpSpPr/>
          <p:nvPr/>
        </p:nvGrpSpPr>
        <p:grpSpPr>
          <a:xfrm>
            <a:off x="-298607" y="629512"/>
            <a:ext cx="12025144" cy="6059926"/>
            <a:chOff x="-298607" y="629512"/>
            <a:chExt cx="12025144" cy="6059926"/>
          </a:xfrm>
        </p:grpSpPr>
        <p:pic>
          <p:nvPicPr>
            <p:cNvPr id="20" name="Imagen 19">
              <a:extLst>
                <a:ext uri="{FF2B5EF4-FFF2-40B4-BE49-F238E27FC236}">
                  <a16:creationId xmlns:a16="http://schemas.microsoft.com/office/drawing/2014/main" id="{B026C20D-FC24-4FB7-B65C-61F3CF5FB9E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1026" r="100000"/>
                      </a14:imgEffect>
                    </a14:imgLayer>
                  </a14:imgProps>
                </a:ext>
                <a:ext uri="{28A0092B-C50C-407E-A947-70E740481C1C}">
                  <a14:useLocalDpi xmlns:a14="http://schemas.microsoft.com/office/drawing/2010/main" val="0"/>
                </a:ext>
              </a:extLst>
            </a:blip>
            <a:stretch>
              <a:fillRect/>
            </a:stretch>
          </p:blipFill>
          <p:spPr>
            <a:xfrm>
              <a:off x="9771519" y="629512"/>
              <a:ext cx="1857375" cy="2466975"/>
            </a:xfrm>
            <a:prstGeom prst="rect">
              <a:avLst/>
            </a:prstGeom>
          </p:spPr>
        </p:pic>
        <p:grpSp>
          <p:nvGrpSpPr>
            <p:cNvPr id="30" name="Grupo 29">
              <a:extLst>
                <a:ext uri="{FF2B5EF4-FFF2-40B4-BE49-F238E27FC236}">
                  <a16:creationId xmlns:a16="http://schemas.microsoft.com/office/drawing/2014/main" id="{5EFE8592-33E8-46BC-B067-082C120B1932}"/>
                </a:ext>
              </a:extLst>
            </p:cNvPr>
            <p:cNvGrpSpPr/>
            <p:nvPr/>
          </p:nvGrpSpPr>
          <p:grpSpPr>
            <a:xfrm>
              <a:off x="-298607" y="967923"/>
              <a:ext cx="12025144" cy="5721515"/>
              <a:chOff x="-298607" y="967923"/>
              <a:chExt cx="12025144" cy="5721515"/>
            </a:xfrm>
          </p:grpSpPr>
          <p:pic>
            <p:nvPicPr>
              <p:cNvPr id="22" name="Imagen 21">
                <a:extLst>
                  <a:ext uri="{FF2B5EF4-FFF2-40B4-BE49-F238E27FC236}">
                    <a16:creationId xmlns:a16="http://schemas.microsoft.com/office/drawing/2014/main" id="{B9C3833B-2DB2-4883-A904-557535AC672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98607" y="3659531"/>
                <a:ext cx="2571750" cy="1771650"/>
              </a:xfrm>
              <a:prstGeom prst="rect">
                <a:avLst/>
              </a:prstGeom>
            </p:spPr>
          </p:pic>
          <p:grpSp>
            <p:nvGrpSpPr>
              <p:cNvPr id="29" name="Grupo 28">
                <a:extLst>
                  <a:ext uri="{FF2B5EF4-FFF2-40B4-BE49-F238E27FC236}">
                    <a16:creationId xmlns:a16="http://schemas.microsoft.com/office/drawing/2014/main" id="{7ECAAFEC-5AF5-4B01-A8E9-762CF4C2C0EF}"/>
                  </a:ext>
                </a:extLst>
              </p:cNvPr>
              <p:cNvGrpSpPr/>
              <p:nvPr/>
            </p:nvGrpSpPr>
            <p:grpSpPr>
              <a:xfrm>
                <a:off x="1003061" y="967923"/>
                <a:ext cx="10723476" cy="5721515"/>
                <a:chOff x="1003061" y="967923"/>
                <a:chExt cx="10723476" cy="5721515"/>
              </a:xfrm>
            </p:grpSpPr>
            <p:sp>
              <p:nvSpPr>
                <p:cNvPr id="11" name="CuadroTexto 10">
                  <a:extLst>
                    <a:ext uri="{FF2B5EF4-FFF2-40B4-BE49-F238E27FC236}">
                      <a16:creationId xmlns:a16="http://schemas.microsoft.com/office/drawing/2014/main" id="{B8F2ED9E-F356-4BFF-8B39-C58BF5854273}"/>
                    </a:ext>
                  </a:extLst>
                </p:cNvPr>
                <p:cNvSpPr txBox="1"/>
                <p:nvPr/>
              </p:nvSpPr>
              <p:spPr>
                <a:xfrm>
                  <a:off x="2983684" y="967923"/>
                  <a:ext cx="6224631" cy="461665"/>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HOY   VAMOS   A   HABLAR   DE   MUTANTES</a:t>
                  </a:r>
                </a:p>
              </p:txBody>
            </p:sp>
            <p:sp>
              <p:nvSpPr>
                <p:cNvPr id="12" name="Elipse 11">
                  <a:extLst>
                    <a:ext uri="{FF2B5EF4-FFF2-40B4-BE49-F238E27FC236}">
                      <a16:creationId xmlns:a16="http://schemas.microsoft.com/office/drawing/2014/main" id="{4CAC27E1-01F5-4469-B570-461BAADD8A91}"/>
                    </a:ext>
                  </a:extLst>
                </p:cNvPr>
                <p:cNvSpPr/>
                <p:nvPr/>
              </p:nvSpPr>
              <p:spPr>
                <a:xfrm>
                  <a:off x="4529999" y="1863000"/>
                  <a:ext cx="3132000" cy="31320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a:extLst>
                    <a:ext uri="{FF2B5EF4-FFF2-40B4-BE49-F238E27FC236}">
                      <a16:creationId xmlns:a16="http://schemas.microsoft.com/office/drawing/2014/main" id="{1CC52B42-7A10-423D-B40A-9AC12DF593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061" y="1198755"/>
                  <a:ext cx="1417419" cy="1417419"/>
                </a:xfrm>
                <a:prstGeom prst="rect">
                  <a:avLst/>
                </a:prstGeom>
              </p:spPr>
            </p:pic>
            <p:pic>
              <p:nvPicPr>
                <p:cNvPr id="16" name="Imagen 15">
                  <a:extLst>
                    <a:ext uri="{FF2B5EF4-FFF2-40B4-BE49-F238E27FC236}">
                      <a16:creationId xmlns:a16="http://schemas.microsoft.com/office/drawing/2014/main" id="{EE55DBD1-9E92-4279-AB82-A27A3D2D053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392912" y="3874135"/>
                  <a:ext cx="2333625" cy="1962150"/>
                </a:xfrm>
                <a:prstGeom prst="rect">
                  <a:avLst/>
                </a:prstGeom>
              </p:spPr>
            </p:pic>
            <p:pic>
              <p:nvPicPr>
                <p:cNvPr id="18" name="Imagen 17">
                  <a:extLst>
                    <a:ext uri="{FF2B5EF4-FFF2-40B4-BE49-F238E27FC236}">
                      <a16:creationId xmlns:a16="http://schemas.microsoft.com/office/drawing/2014/main" id="{9ADBC6D1-079B-4EF8-8873-31B3B2BC11B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608371" y="1544981"/>
                  <a:ext cx="2162175" cy="2114550"/>
                </a:xfrm>
                <a:prstGeom prst="rect">
                  <a:avLst/>
                </a:prstGeom>
              </p:spPr>
            </p:pic>
            <p:pic>
              <p:nvPicPr>
                <p:cNvPr id="24" name="Imagen 23">
                  <a:extLst>
                    <a:ext uri="{FF2B5EF4-FFF2-40B4-BE49-F238E27FC236}">
                      <a16:creationId xmlns:a16="http://schemas.microsoft.com/office/drawing/2014/main" id="{DF2CE57D-6D97-4AB2-8585-B74209DB03A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98958" l="0" r="100000"/>
                          </a14:imgEffect>
                        </a14:imgLayer>
                      </a14:imgProps>
                    </a:ext>
                    <a:ext uri="{28A0092B-C50C-407E-A947-70E740481C1C}">
                      <a14:useLocalDpi xmlns:a14="http://schemas.microsoft.com/office/drawing/2010/main" val="0"/>
                    </a:ext>
                  </a:extLst>
                </a:blip>
                <a:stretch>
                  <a:fillRect/>
                </a:stretch>
              </p:blipFill>
              <p:spPr>
                <a:xfrm>
                  <a:off x="2164118" y="4772714"/>
                  <a:ext cx="2505075" cy="1828800"/>
                </a:xfrm>
                <a:prstGeom prst="rect">
                  <a:avLst/>
                </a:prstGeom>
              </p:spPr>
            </p:pic>
            <p:pic>
              <p:nvPicPr>
                <p:cNvPr id="26" name="Imagen 25">
                  <a:extLst>
                    <a:ext uri="{FF2B5EF4-FFF2-40B4-BE49-F238E27FC236}">
                      <a16:creationId xmlns:a16="http://schemas.microsoft.com/office/drawing/2014/main" id="{277B2774-5482-4C0D-97F0-DC92C60D146D}"/>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402" b="100000" l="495" r="100000"/>
                          </a14:imgEffect>
                        </a14:imgLayer>
                      </a14:imgProps>
                    </a:ext>
                    <a:ext uri="{28A0092B-C50C-407E-A947-70E740481C1C}">
                      <a14:useLocalDpi xmlns:a14="http://schemas.microsoft.com/office/drawing/2010/main" val="0"/>
                    </a:ext>
                  </a:extLst>
                </a:blip>
                <a:stretch>
                  <a:fillRect/>
                </a:stretch>
              </p:blipFill>
              <p:spPr>
                <a:xfrm>
                  <a:off x="7359052" y="4317713"/>
                  <a:ext cx="1924050" cy="2371725"/>
                </a:xfrm>
                <a:prstGeom prst="rect">
                  <a:avLst/>
                </a:prstGeom>
              </p:spPr>
            </p:pic>
            <p:pic>
              <p:nvPicPr>
                <p:cNvPr id="28" name="Imagen 27">
                  <a:extLst>
                    <a:ext uri="{FF2B5EF4-FFF2-40B4-BE49-F238E27FC236}">
                      <a16:creationId xmlns:a16="http://schemas.microsoft.com/office/drawing/2014/main" id="{2A1B0FF1-E15E-4E0A-B58F-39DD86F911BC}"/>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524" r="99476"/>
                          </a14:imgEffect>
                        </a14:imgLayer>
                      </a14:imgProps>
                    </a:ext>
                    <a:ext uri="{28A0092B-C50C-407E-A947-70E740481C1C}">
                      <a14:useLocalDpi xmlns:a14="http://schemas.microsoft.com/office/drawing/2010/main" val="0"/>
                    </a:ext>
                  </a:extLst>
                </a:blip>
                <a:stretch>
                  <a:fillRect/>
                </a:stretch>
              </p:blipFill>
              <p:spPr>
                <a:xfrm>
                  <a:off x="7922707" y="1520814"/>
                  <a:ext cx="1360395" cy="1880336"/>
                </a:xfrm>
                <a:prstGeom prst="rect">
                  <a:avLst/>
                </a:prstGeom>
              </p:spPr>
            </p:pic>
          </p:grpSp>
        </p:grpSp>
      </p:grpSp>
    </p:spTree>
    <p:extLst>
      <p:ext uri="{BB962C8B-B14F-4D97-AF65-F5344CB8AC3E}">
        <p14:creationId xmlns:p14="http://schemas.microsoft.com/office/powerpoint/2010/main" val="1135630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cto 3">
            <a:extLst>
              <a:ext uri="{FF2B5EF4-FFF2-40B4-BE49-F238E27FC236}">
                <a16:creationId xmlns:a16="http://schemas.microsoft.com/office/drawing/2014/main" id="{DFDCEEE7-8BAE-4C76-B7B7-4EE9F946C99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983D430D-DB71-460F-B407-E1441F07DE02}"/>
              </a:ext>
            </a:extLst>
          </p:cNvPr>
          <p:cNvSpPr txBox="1"/>
          <p:nvPr/>
        </p:nvSpPr>
        <p:spPr>
          <a:xfrm>
            <a:off x="438538" y="190500"/>
            <a:ext cx="3171437" cy="369332"/>
          </a:xfrm>
          <a:prstGeom prst="rect">
            <a:avLst/>
          </a:prstGeom>
          <a:noFill/>
        </p:spPr>
        <p:txBody>
          <a:bodyPr wrap="square" rtlCol="0">
            <a:spAutoFit/>
          </a:bodyPr>
          <a:lstStyle/>
          <a:p>
            <a:r>
              <a:rPr lang="es-ES" dirty="0"/>
              <a:t>1. ¿De qué vamos a hablar hoy?</a:t>
            </a:r>
          </a:p>
        </p:txBody>
      </p:sp>
      <p:pic>
        <p:nvPicPr>
          <p:cNvPr id="7" name="Imagen 6">
            <a:extLst>
              <a:ext uri="{FF2B5EF4-FFF2-40B4-BE49-F238E27FC236}">
                <a16:creationId xmlns:a16="http://schemas.microsoft.com/office/drawing/2014/main" id="{D1BADC75-72C1-4BEE-BCE7-FDF947F5A697}"/>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grpSp>
        <p:nvGrpSpPr>
          <p:cNvPr id="38" name="Grupo 37">
            <a:extLst>
              <a:ext uri="{FF2B5EF4-FFF2-40B4-BE49-F238E27FC236}">
                <a16:creationId xmlns:a16="http://schemas.microsoft.com/office/drawing/2014/main" id="{EA047488-D750-4B13-BE8E-45368EA281E9}"/>
              </a:ext>
            </a:extLst>
          </p:cNvPr>
          <p:cNvGrpSpPr/>
          <p:nvPr/>
        </p:nvGrpSpPr>
        <p:grpSpPr>
          <a:xfrm>
            <a:off x="670458" y="967923"/>
            <a:ext cx="10941916" cy="5629374"/>
            <a:chOff x="670458" y="967923"/>
            <a:chExt cx="10941916" cy="5629374"/>
          </a:xfrm>
        </p:grpSpPr>
        <p:grpSp>
          <p:nvGrpSpPr>
            <p:cNvPr id="29" name="Grupo 28">
              <a:extLst>
                <a:ext uri="{FF2B5EF4-FFF2-40B4-BE49-F238E27FC236}">
                  <a16:creationId xmlns:a16="http://schemas.microsoft.com/office/drawing/2014/main" id="{7ECAAFEC-5AF5-4B01-A8E9-762CF4C2C0EF}"/>
                </a:ext>
              </a:extLst>
            </p:cNvPr>
            <p:cNvGrpSpPr/>
            <p:nvPr/>
          </p:nvGrpSpPr>
          <p:grpSpPr>
            <a:xfrm>
              <a:off x="2983684" y="967923"/>
              <a:ext cx="6224631" cy="4027077"/>
              <a:chOff x="2983684" y="967923"/>
              <a:chExt cx="6224631" cy="4027077"/>
            </a:xfrm>
          </p:grpSpPr>
          <p:sp>
            <p:nvSpPr>
              <p:cNvPr id="11" name="CuadroTexto 10">
                <a:extLst>
                  <a:ext uri="{FF2B5EF4-FFF2-40B4-BE49-F238E27FC236}">
                    <a16:creationId xmlns:a16="http://schemas.microsoft.com/office/drawing/2014/main" id="{B8F2ED9E-F356-4BFF-8B39-C58BF5854273}"/>
                  </a:ext>
                </a:extLst>
              </p:cNvPr>
              <p:cNvSpPr txBox="1"/>
              <p:nvPr/>
            </p:nvSpPr>
            <p:spPr>
              <a:xfrm>
                <a:off x="2983684" y="967923"/>
                <a:ext cx="6224631" cy="461665"/>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DE   MUTANTES   ‘ MALOS ’</a:t>
                </a:r>
              </a:p>
            </p:txBody>
          </p:sp>
          <p:sp>
            <p:nvSpPr>
              <p:cNvPr id="12" name="Elipse 11">
                <a:extLst>
                  <a:ext uri="{FF2B5EF4-FFF2-40B4-BE49-F238E27FC236}">
                    <a16:creationId xmlns:a16="http://schemas.microsoft.com/office/drawing/2014/main" id="{4CAC27E1-01F5-4469-B570-461BAADD8A91}"/>
                  </a:ext>
                </a:extLst>
              </p:cNvPr>
              <p:cNvSpPr/>
              <p:nvPr/>
            </p:nvSpPr>
            <p:spPr>
              <a:xfrm>
                <a:off x="4529999" y="1863000"/>
                <a:ext cx="3132000" cy="3132000"/>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 name="Imagen 9">
              <a:extLst>
                <a:ext uri="{FF2B5EF4-FFF2-40B4-BE49-F238E27FC236}">
                  <a16:creationId xmlns:a16="http://schemas.microsoft.com/office/drawing/2014/main" id="{934D468D-EC42-49FA-9494-E75A81B24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8291" y="1383008"/>
              <a:ext cx="1279546" cy="1921229"/>
            </a:xfrm>
            <a:prstGeom prst="rect">
              <a:avLst/>
            </a:prstGeom>
          </p:spPr>
        </p:pic>
        <p:pic>
          <p:nvPicPr>
            <p:cNvPr id="15" name="Imagen 14">
              <a:extLst>
                <a:ext uri="{FF2B5EF4-FFF2-40B4-BE49-F238E27FC236}">
                  <a16:creationId xmlns:a16="http://schemas.microsoft.com/office/drawing/2014/main" id="{3D9FEA62-9D11-4225-BE28-5D07164305C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2770162" y="4389620"/>
              <a:ext cx="1938566" cy="2170743"/>
            </a:xfrm>
            <a:prstGeom prst="rect">
              <a:avLst/>
            </a:prstGeom>
          </p:spPr>
        </p:pic>
        <p:pic>
          <p:nvPicPr>
            <p:cNvPr id="21" name="Imagen 20">
              <a:extLst>
                <a:ext uri="{FF2B5EF4-FFF2-40B4-BE49-F238E27FC236}">
                  <a16:creationId xmlns:a16="http://schemas.microsoft.com/office/drawing/2014/main" id="{ECECCE58-9EAF-4A30-A525-C0FA78A3DC4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7521878" y="1594098"/>
              <a:ext cx="2011893" cy="2057400"/>
            </a:xfrm>
            <a:prstGeom prst="rect">
              <a:avLst/>
            </a:prstGeom>
          </p:spPr>
        </p:pic>
        <p:pic>
          <p:nvPicPr>
            <p:cNvPr id="25" name="Imagen 24">
              <a:extLst>
                <a:ext uri="{FF2B5EF4-FFF2-40B4-BE49-F238E27FC236}">
                  <a16:creationId xmlns:a16="http://schemas.microsoft.com/office/drawing/2014/main" id="{FBCEEDE1-8853-42D8-8F34-D7F8B8927E7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499382" y="4110310"/>
              <a:ext cx="1544712" cy="2486987"/>
            </a:xfrm>
            <a:prstGeom prst="rect">
              <a:avLst/>
            </a:prstGeom>
          </p:spPr>
        </p:pic>
        <p:pic>
          <p:nvPicPr>
            <p:cNvPr id="31" name="Imagen 30">
              <a:extLst>
                <a:ext uri="{FF2B5EF4-FFF2-40B4-BE49-F238E27FC236}">
                  <a16:creationId xmlns:a16="http://schemas.microsoft.com/office/drawing/2014/main" id="{38064D09-E2A8-4606-A987-EB3CD413723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0458" y="3836300"/>
              <a:ext cx="775181" cy="1384252"/>
            </a:xfrm>
            <a:prstGeom prst="rect">
              <a:avLst/>
            </a:prstGeom>
          </p:spPr>
        </p:pic>
        <p:pic>
          <p:nvPicPr>
            <p:cNvPr id="33" name="Imagen 32">
              <a:extLst>
                <a:ext uri="{FF2B5EF4-FFF2-40B4-BE49-F238E27FC236}">
                  <a16:creationId xmlns:a16="http://schemas.microsoft.com/office/drawing/2014/main" id="{041783AC-6C25-469E-8232-53665201038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707374" y="1021715"/>
              <a:ext cx="1905000" cy="2057400"/>
            </a:xfrm>
            <a:prstGeom prst="rect">
              <a:avLst/>
            </a:prstGeom>
          </p:spPr>
        </p:pic>
        <p:pic>
          <p:nvPicPr>
            <p:cNvPr id="35" name="Imagen 34">
              <a:extLst>
                <a:ext uri="{FF2B5EF4-FFF2-40B4-BE49-F238E27FC236}">
                  <a16:creationId xmlns:a16="http://schemas.microsoft.com/office/drawing/2014/main" id="{619716CF-90C7-4343-BEBE-EB718D69AE3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282173" y="4064000"/>
              <a:ext cx="766827" cy="1509115"/>
            </a:xfrm>
            <a:prstGeom prst="rect">
              <a:avLst/>
            </a:prstGeom>
          </p:spPr>
        </p:pic>
        <p:pic>
          <p:nvPicPr>
            <p:cNvPr id="37" name="Imagen 36">
              <a:extLst>
                <a:ext uri="{FF2B5EF4-FFF2-40B4-BE49-F238E27FC236}">
                  <a16:creationId xmlns:a16="http://schemas.microsoft.com/office/drawing/2014/main" id="{897D5E19-AF00-43B7-B03B-284A9EAE043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1350915" y="1255449"/>
              <a:ext cx="922160" cy="1589931"/>
            </a:xfrm>
            <a:prstGeom prst="rect">
              <a:avLst/>
            </a:prstGeom>
          </p:spPr>
        </p:pic>
      </p:grpSp>
    </p:spTree>
    <p:extLst>
      <p:ext uri="{BB962C8B-B14F-4D97-AF65-F5344CB8AC3E}">
        <p14:creationId xmlns:p14="http://schemas.microsoft.com/office/powerpoint/2010/main" val="2239233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4519719B-EFDA-4597-9C06-E8653B26B862}"/>
              </a:ext>
            </a:extLst>
          </p:cNvPr>
          <p:cNvGrpSpPr/>
          <p:nvPr/>
        </p:nvGrpSpPr>
        <p:grpSpPr>
          <a:xfrm>
            <a:off x="438538" y="0"/>
            <a:ext cx="7716417" cy="603865"/>
            <a:chOff x="438538" y="0"/>
            <a:chExt cx="7716417" cy="603865"/>
          </a:xfrm>
        </p:grpSpPr>
        <p:cxnSp>
          <p:nvCxnSpPr>
            <p:cNvPr id="4" name="Conector recto 3">
              <a:extLst>
                <a:ext uri="{FF2B5EF4-FFF2-40B4-BE49-F238E27FC236}">
                  <a16:creationId xmlns:a16="http://schemas.microsoft.com/office/drawing/2014/main" id="{DFDCEEE7-8BAE-4C76-B7B7-4EE9F946C99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983D430D-DB71-460F-B407-E1441F07DE02}"/>
                </a:ext>
              </a:extLst>
            </p:cNvPr>
            <p:cNvSpPr txBox="1"/>
            <p:nvPr/>
          </p:nvSpPr>
          <p:spPr>
            <a:xfrm>
              <a:off x="438538" y="190500"/>
              <a:ext cx="3171437" cy="369332"/>
            </a:xfrm>
            <a:prstGeom prst="rect">
              <a:avLst/>
            </a:prstGeom>
            <a:noFill/>
          </p:spPr>
          <p:txBody>
            <a:bodyPr wrap="square" rtlCol="0">
              <a:spAutoFit/>
            </a:bodyPr>
            <a:lstStyle/>
            <a:p>
              <a:r>
                <a:rPr lang="es-ES" dirty="0"/>
                <a:t>2. Contexto</a:t>
              </a:r>
            </a:p>
          </p:txBody>
        </p:sp>
        <p:pic>
          <p:nvPicPr>
            <p:cNvPr id="7" name="Imagen 6">
              <a:extLst>
                <a:ext uri="{FF2B5EF4-FFF2-40B4-BE49-F238E27FC236}">
                  <a16:creationId xmlns:a16="http://schemas.microsoft.com/office/drawing/2014/main" id="{D1BADC75-72C1-4BEE-BCE7-FDF947F5A697}"/>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7" name="Imagen 16">
              <a:extLst>
                <a:ext uri="{FF2B5EF4-FFF2-40B4-BE49-F238E27FC236}">
                  <a16:creationId xmlns:a16="http://schemas.microsoft.com/office/drawing/2014/main" id="{053D5D24-884F-46BE-B3F9-E10EF0199612}"/>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grpSp>
        <p:nvGrpSpPr>
          <p:cNvPr id="22" name="Grupo 21">
            <a:extLst>
              <a:ext uri="{FF2B5EF4-FFF2-40B4-BE49-F238E27FC236}">
                <a16:creationId xmlns:a16="http://schemas.microsoft.com/office/drawing/2014/main" id="{8A544DCB-435B-47A1-B66E-4C1ADB188C39}"/>
              </a:ext>
            </a:extLst>
          </p:cNvPr>
          <p:cNvGrpSpPr/>
          <p:nvPr/>
        </p:nvGrpSpPr>
        <p:grpSpPr>
          <a:xfrm>
            <a:off x="-432020" y="3765641"/>
            <a:ext cx="3171436" cy="1950442"/>
            <a:chOff x="-402604" y="3131818"/>
            <a:chExt cx="3171436" cy="1950442"/>
          </a:xfrm>
        </p:grpSpPr>
        <p:pic>
          <p:nvPicPr>
            <p:cNvPr id="28" name="Imagen 27">
              <a:extLst>
                <a:ext uri="{FF2B5EF4-FFF2-40B4-BE49-F238E27FC236}">
                  <a16:creationId xmlns:a16="http://schemas.microsoft.com/office/drawing/2014/main" id="{2E45D8FA-BA1A-4C95-AE5C-D6951418ADF5}"/>
                </a:ext>
              </a:extLst>
            </p:cNvPr>
            <p:cNvPicPr>
              <a:picLocks noChangeAspect="1"/>
            </p:cNvPicPr>
            <p:nvPr/>
          </p:nvPicPr>
          <p:blipFill rotWithShape="1">
            <a:blip r:embed="rId4">
              <a:extLst>
                <a:ext uri="{28A0092B-C50C-407E-A947-70E740481C1C}">
                  <a14:useLocalDpi xmlns:a14="http://schemas.microsoft.com/office/drawing/2010/main" val="0"/>
                </a:ext>
              </a:extLst>
            </a:blip>
            <a:srcRect l="74063" t="5811" r="2200" b="74708"/>
            <a:stretch/>
          </p:blipFill>
          <p:spPr>
            <a:xfrm>
              <a:off x="483616" y="3920697"/>
              <a:ext cx="1415327" cy="1161563"/>
            </a:xfrm>
            <a:prstGeom prst="rect">
              <a:avLst/>
            </a:prstGeom>
          </p:spPr>
        </p:pic>
        <p:pic>
          <p:nvPicPr>
            <p:cNvPr id="31" name="Imagen 30">
              <a:extLst>
                <a:ext uri="{FF2B5EF4-FFF2-40B4-BE49-F238E27FC236}">
                  <a16:creationId xmlns:a16="http://schemas.microsoft.com/office/drawing/2014/main" id="{38064D09-E2A8-4606-A987-EB3CD413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010" y="3131818"/>
              <a:ext cx="582213" cy="1039667"/>
            </a:xfrm>
            <a:prstGeom prst="rect">
              <a:avLst/>
            </a:prstGeom>
          </p:spPr>
        </p:pic>
        <p:sp>
          <p:nvSpPr>
            <p:cNvPr id="39" name="CuadroTexto 38">
              <a:extLst>
                <a:ext uri="{FF2B5EF4-FFF2-40B4-BE49-F238E27FC236}">
                  <a16:creationId xmlns:a16="http://schemas.microsoft.com/office/drawing/2014/main" id="{880D295F-586C-4231-89A9-F2038322B53E}"/>
                </a:ext>
              </a:extLst>
            </p:cNvPr>
            <p:cNvSpPr txBox="1"/>
            <p:nvPr/>
          </p:nvSpPr>
          <p:spPr>
            <a:xfrm>
              <a:off x="-402604" y="4128258"/>
              <a:ext cx="3171436" cy="923330"/>
            </a:xfrm>
            <a:prstGeom prst="rect">
              <a:avLst/>
            </a:prstGeom>
            <a:noFill/>
          </p:spPr>
          <p:txBody>
            <a:bodyPr wrap="square" rtlCol="0">
              <a:spAutoFit/>
            </a:bodyPr>
            <a:lstStyle/>
            <a:p>
              <a:pPr algn="ctr"/>
              <a:r>
                <a:rPr lang="es-ES" sz="5400" dirty="0">
                  <a:solidFill>
                    <a:srgbClr val="0070C0"/>
                  </a:solidFill>
                </a:rPr>
                <a:t>¿        ?</a:t>
              </a:r>
            </a:p>
          </p:txBody>
        </p:sp>
      </p:grpSp>
      <p:grpSp>
        <p:nvGrpSpPr>
          <p:cNvPr id="2" name="Grupo 1">
            <a:extLst>
              <a:ext uri="{FF2B5EF4-FFF2-40B4-BE49-F238E27FC236}">
                <a16:creationId xmlns:a16="http://schemas.microsoft.com/office/drawing/2014/main" id="{616AA6C8-1595-46AA-A636-D8D8AA21F913}"/>
              </a:ext>
            </a:extLst>
          </p:cNvPr>
          <p:cNvGrpSpPr/>
          <p:nvPr/>
        </p:nvGrpSpPr>
        <p:grpSpPr>
          <a:xfrm>
            <a:off x="180426" y="783257"/>
            <a:ext cx="11368451" cy="5884243"/>
            <a:chOff x="180426" y="783257"/>
            <a:chExt cx="11368451" cy="5884243"/>
          </a:xfrm>
        </p:grpSpPr>
        <p:pic>
          <p:nvPicPr>
            <p:cNvPr id="3" name="Imagen 2">
              <a:extLst>
                <a:ext uri="{FF2B5EF4-FFF2-40B4-BE49-F238E27FC236}">
                  <a16:creationId xmlns:a16="http://schemas.microsoft.com/office/drawing/2014/main" id="{6F614F39-8C34-4A78-AAE1-3119AB400F35}"/>
                </a:ext>
              </a:extLst>
            </p:cNvPr>
            <p:cNvPicPr>
              <a:picLocks noChangeAspect="1"/>
            </p:cNvPicPr>
            <p:nvPr/>
          </p:nvPicPr>
          <p:blipFill rotWithShape="1">
            <a:blip r:embed="rId6">
              <a:extLst>
                <a:ext uri="{28A0092B-C50C-407E-A947-70E740481C1C}">
                  <a14:useLocalDpi xmlns:a14="http://schemas.microsoft.com/office/drawing/2010/main" val="0"/>
                </a:ext>
              </a:extLst>
            </a:blip>
            <a:srcRect l="4421" t="5076" r="70029" b="71804"/>
            <a:stretch/>
          </p:blipFill>
          <p:spPr>
            <a:xfrm>
              <a:off x="1047109" y="1608353"/>
              <a:ext cx="1523413" cy="1378554"/>
            </a:xfrm>
            <a:prstGeom prst="rect">
              <a:avLst/>
            </a:prstGeom>
          </p:spPr>
        </p:pic>
        <p:sp>
          <p:nvSpPr>
            <p:cNvPr id="19" name="CuadroTexto 18">
              <a:extLst>
                <a:ext uri="{FF2B5EF4-FFF2-40B4-BE49-F238E27FC236}">
                  <a16:creationId xmlns:a16="http://schemas.microsoft.com/office/drawing/2014/main" id="{F7C57EAD-F85A-4C4B-A79B-6F977C71B99C}"/>
                </a:ext>
              </a:extLst>
            </p:cNvPr>
            <p:cNvSpPr txBox="1"/>
            <p:nvPr/>
          </p:nvSpPr>
          <p:spPr>
            <a:xfrm>
              <a:off x="4753931" y="5218994"/>
              <a:ext cx="2753967" cy="830997"/>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 ¿DEPENDE DEL </a:t>
              </a:r>
            </a:p>
            <a:p>
              <a:pPr algn="ctr"/>
              <a:r>
                <a:rPr lang="es-ES" sz="2400" dirty="0">
                  <a:latin typeface="Bahnschrift SemiBold Condensed" panose="020B0502040204020203" pitchFamily="34" charset="0"/>
                </a:rPr>
                <a:t>ÓRGANO?</a:t>
              </a:r>
            </a:p>
          </p:txBody>
        </p:sp>
        <p:pic>
          <p:nvPicPr>
            <p:cNvPr id="13" name="Imagen 12">
              <a:extLst>
                <a:ext uri="{FF2B5EF4-FFF2-40B4-BE49-F238E27FC236}">
                  <a16:creationId xmlns:a16="http://schemas.microsoft.com/office/drawing/2014/main" id="{61B56329-7FAB-4D1B-B98C-E563BF7FA8E1}"/>
                </a:ext>
              </a:extLst>
            </p:cNvPr>
            <p:cNvPicPr>
              <a:picLocks noChangeAspect="1"/>
            </p:cNvPicPr>
            <p:nvPr/>
          </p:nvPicPr>
          <p:blipFill rotWithShape="1">
            <a:blip r:embed="rId4">
              <a:extLst>
                <a:ext uri="{28A0092B-C50C-407E-A947-70E740481C1C}">
                  <a14:useLocalDpi xmlns:a14="http://schemas.microsoft.com/office/drawing/2010/main" val="0"/>
                </a:ext>
              </a:extLst>
            </a:blip>
            <a:srcRect l="74065" t="51076" r="3276" b="26722"/>
            <a:stretch/>
          </p:blipFill>
          <p:spPr>
            <a:xfrm>
              <a:off x="10197749" y="1388498"/>
              <a:ext cx="1351128" cy="1323833"/>
            </a:xfrm>
            <a:prstGeom prst="rect">
              <a:avLst/>
            </a:prstGeom>
          </p:spPr>
        </p:pic>
        <p:pic>
          <p:nvPicPr>
            <p:cNvPr id="26" name="Imagen 25">
              <a:extLst>
                <a:ext uri="{FF2B5EF4-FFF2-40B4-BE49-F238E27FC236}">
                  <a16:creationId xmlns:a16="http://schemas.microsoft.com/office/drawing/2014/main" id="{0AD42CD6-89F8-413D-B8E4-E20AB33166FE}"/>
                </a:ext>
              </a:extLst>
            </p:cNvPr>
            <p:cNvPicPr>
              <a:picLocks noChangeAspect="1"/>
            </p:cNvPicPr>
            <p:nvPr/>
          </p:nvPicPr>
          <p:blipFill rotWithShape="1">
            <a:blip r:embed="rId4">
              <a:extLst>
                <a:ext uri="{28A0092B-C50C-407E-A947-70E740481C1C}">
                  <a14:useLocalDpi xmlns:a14="http://schemas.microsoft.com/office/drawing/2010/main" val="0"/>
                </a:ext>
              </a:extLst>
            </a:blip>
            <a:srcRect l="74944" t="31440" r="4875" b="53262"/>
            <a:stretch/>
          </p:blipFill>
          <p:spPr>
            <a:xfrm>
              <a:off x="10006072" y="4614356"/>
              <a:ext cx="1203366" cy="912163"/>
            </a:xfrm>
            <a:prstGeom prst="rect">
              <a:avLst/>
            </a:prstGeom>
          </p:spPr>
        </p:pic>
        <p:pic>
          <p:nvPicPr>
            <p:cNvPr id="27" name="Imagen 26">
              <a:extLst>
                <a:ext uri="{FF2B5EF4-FFF2-40B4-BE49-F238E27FC236}">
                  <a16:creationId xmlns:a16="http://schemas.microsoft.com/office/drawing/2014/main" id="{78353B3C-5C34-47B1-A05B-F402313AF373}"/>
                </a:ext>
              </a:extLst>
            </p:cNvPr>
            <p:cNvPicPr>
              <a:picLocks noChangeAspect="1"/>
            </p:cNvPicPr>
            <p:nvPr/>
          </p:nvPicPr>
          <p:blipFill rotWithShape="1">
            <a:blip r:embed="rId4">
              <a:extLst>
                <a:ext uri="{28A0092B-C50C-407E-A947-70E740481C1C}">
                  <a14:useLocalDpi xmlns:a14="http://schemas.microsoft.com/office/drawing/2010/main" val="0"/>
                </a:ext>
              </a:extLst>
            </a:blip>
            <a:srcRect l="51754" t="5541" r="26787" b="74709"/>
            <a:stretch/>
          </p:blipFill>
          <p:spPr>
            <a:xfrm>
              <a:off x="7835602" y="1989957"/>
              <a:ext cx="1279546" cy="1177598"/>
            </a:xfrm>
            <a:prstGeom prst="rect">
              <a:avLst/>
            </a:prstGeom>
          </p:spPr>
        </p:pic>
        <p:pic>
          <p:nvPicPr>
            <p:cNvPr id="30" name="Imagen 29">
              <a:extLst>
                <a:ext uri="{FF2B5EF4-FFF2-40B4-BE49-F238E27FC236}">
                  <a16:creationId xmlns:a16="http://schemas.microsoft.com/office/drawing/2014/main" id="{07B54F33-80FD-4C6E-9F89-9A1EF1848A5F}"/>
                </a:ext>
              </a:extLst>
            </p:cNvPr>
            <p:cNvPicPr>
              <a:picLocks noChangeAspect="1"/>
            </p:cNvPicPr>
            <p:nvPr/>
          </p:nvPicPr>
          <p:blipFill rotWithShape="1">
            <a:blip r:embed="rId4">
              <a:extLst>
                <a:ext uri="{28A0092B-C50C-407E-A947-70E740481C1C}">
                  <a14:useLocalDpi xmlns:a14="http://schemas.microsoft.com/office/drawing/2010/main" val="0"/>
                </a:ext>
              </a:extLst>
            </a:blip>
            <a:srcRect l="4416" t="30291" r="70367" b="53019"/>
            <a:stretch/>
          </p:blipFill>
          <p:spPr>
            <a:xfrm>
              <a:off x="3056049" y="2306097"/>
              <a:ext cx="1503610" cy="995123"/>
            </a:xfrm>
            <a:prstGeom prst="rect">
              <a:avLst/>
            </a:prstGeom>
          </p:spPr>
        </p:pic>
        <p:pic>
          <p:nvPicPr>
            <p:cNvPr id="34" name="Imagen 33">
              <a:extLst>
                <a:ext uri="{FF2B5EF4-FFF2-40B4-BE49-F238E27FC236}">
                  <a16:creationId xmlns:a16="http://schemas.microsoft.com/office/drawing/2014/main" id="{415F7248-43CA-4F67-BEBB-A9627D24D9AB}"/>
                </a:ext>
              </a:extLst>
            </p:cNvPr>
            <p:cNvPicPr>
              <a:picLocks noChangeAspect="1"/>
            </p:cNvPicPr>
            <p:nvPr/>
          </p:nvPicPr>
          <p:blipFill rotWithShape="1">
            <a:blip r:embed="rId4">
              <a:extLst>
                <a:ext uri="{28A0092B-C50C-407E-A947-70E740481C1C}">
                  <a14:useLocalDpi xmlns:a14="http://schemas.microsoft.com/office/drawing/2010/main" val="0"/>
                </a:ext>
              </a:extLst>
            </a:blip>
            <a:srcRect l="47827" t="51081" r="23960" b="23609"/>
            <a:stretch/>
          </p:blipFill>
          <p:spPr>
            <a:xfrm>
              <a:off x="7452643" y="4673854"/>
              <a:ext cx="1682210" cy="1509115"/>
            </a:xfrm>
            <a:prstGeom prst="rect">
              <a:avLst/>
            </a:prstGeom>
          </p:spPr>
        </p:pic>
        <p:grpSp>
          <p:nvGrpSpPr>
            <p:cNvPr id="29" name="Grupo 28">
              <a:extLst>
                <a:ext uri="{FF2B5EF4-FFF2-40B4-BE49-F238E27FC236}">
                  <a16:creationId xmlns:a16="http://schemas.microsoft.com/office/drawing/2014/main" id="{7ECAAFEC-5AF5-4B01-A8E9-762CF4C2C0EF}"/>
                </a:ext>
              </a:extLst>
            </p:cNvPr>
            <p:cNvGrpSpPr/>
            <p:nvPr/>
          </p:nvGrpSpPr>
          <p:grpSpPr>
            <a:xfrm>
              <a:off x="2983684" y="783257"/>
              <a:ext cx="6224631" cy="4211743"/>
              <a:chOff x="2983684" y="783257"/>
              <a:chExt cx="6224631" cy="4211743"/>
            </a:xfrm>
          </p:grpSpPr>
          <p:sp>
            <p:nvSpPr>
              <p:cNvPr id="11" name="CuadroTexto 10">
                <a:extLst>
                  <a:ext uri="{FF2B5EF4-FFF2-40B4-BE49-F238E27FC236}">
                    <a16:creationId xmlns:a16="http://schemas.microsoft.com/office/drawing/2014/main" id="{B8F2ED9E-F356-4BFF-8B39-C58BF5854273}"/>
                  </a:ext>
                </a:extLst>
              </p:cNvPr>
              <p:cNvSpPr txBox="1"/>
              <p:nvPr/>
            </p:nvSpPr>
            <p:spPr>
              <a:xfrm>
                <a:off x="2983684" y="783257"/>
                <a:ext cx="6224631" cy="830997"/>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EL CANCER GENERA MUTACIONES</a:t>
                </a:r>
              </a:p>
              <a:p>
                <a:pPr algn="ctr"/>
                <a:r>
                  <a:rPr lang="es-ES" sz="2400" dirty="0">
                    <a:latin typeface="Bahnschrift SemiBold Condensed" panose="020B0502040204020203" pitchFamily="34" charset="0"/>
                  </a:rPr>
                  <a:t>DE DISTINTO TIPO</a:t>
                </a:r>
              </a:p>
            </p:txBody>
          </p:sp>
          <p:sp>
            <p:nvSpPr>
              <p:cNvPr id="12" name="Elipse 11">
                <a:extLst>
                  <a:ext uri="{FF2B5EF4-FFF2-40B4-BE49-F238E27FC236}">
                    <a16:creationId xmlns:a16="http://schemas.microsoft.com/office/drawing/2014/main" id="{4CAC27E1-01F5-4469-B570-461BAADD8A91}"/>
                  </a:ext>
                </a:extLst>
              </p:cNvPr>
              <p:cNvSpPr/>
              <p:nvPr/>
            </p:nvSpPr>
            <p:spPr>
              <a:xfrm>
                <a:off x="4529999" y="1863000"/>
                <a:ext cx="3132000" cy="313200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 name="Imagen 9">
              <a:extLst>
                <a:ext uri="{FF2B5EF4-FFF2-40B4-BE49-F238E27FC236}">
                  <a16:creationId xmlns:a16="http://schemas.microsoft.com/office/drawing/2014/main" id="{934D468D-EC42-49FA-9494-E75A81B24F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6898" y="1482653"/>
              <a:ext cx="617843" cy="927687"/>
            </a:xfrm>
            <a:prstGeom prst="rect">
              <a:avLst/>
            </a:prstGeom>
          </p:spPr>
        </p:pic>
        <p:pic>
          <p:nvPicPr>
            <p:cNvPr id="21" name="Imagen 20">
              <a:extLst>
                <a:ext uri="{FF2B5EF4-FFF2-40B4-BE49-F238E27FC236}">
                  <a16:creationId xmlns:a16="http://schemas.microsoft.com/office/drawing/2014/main" id="{ECECCE58-9EAF-4A30-A525-C0FA78A3DC4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8385995" y="1383008"/>
              <a:ext cx="916349" cy="937076"/>
            </a:xfrm>
            <a:prstGeom prst="rect">
              <a:avLst/>
            </a:prstGeom>
          </p:spPr>
        </p:pic>
        <p:pic>
          <p:nvPicPr>
            <p:cNvPr id="25" name="Imagen 24">
              <a:extLst>
                <a:ext uri="{FF2B5EF4-FFF2-40B4-BE49-F238E27FC236}">
                  <a16:creationId xmlns:a16="http://schemas.microsoft.com/office/drawing/2014/main" id="{FBCEEDE1-8853-42D8-8F34-D7F8B8927E7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631049" y="4062187"/>
              <a:ext cx="655573" cy="1055473"/>
            </a:xfrm>
            <a:prstGeom prst="rect">
              <a:avLst/>
            </a:prstGeom>
          </p:spPr>
        </p:pic>
        <p:pic>
          <p:nvPicPr>
            <p:cNvPr id="33" name="Imagen 32">
              <a:extLst>
                <a:ext uri="{FF2B5EF4-FFF2-40B4-BE49-F238E27FC236}">
                  <a16:creationId xmlns:a16="http://schemas.microsoft.com/office/drawing/2014/main" id="{041783AC-6C25-469E-8232-53665201038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19586" y="988602"/>
              <a:ext cx="677571" cy="731777"/>
            </a:xfrm>
            <a:prstGeom prst="rect">
              <a:avLst/>
            </a:prstGeom>
          </p:spPr>
        </p:pic>
        <p:pic>
          <p:nvPicPr>
            <p:cNvPr id="35" name="Imagen 34">
              <a:extLst>
                <a:ext uri="{FF2B5EF4-FFF2-40B4-BE49-F238E27FC236}">
                  <a16:creationId xmlns:a16="http://schemas.microsoft.com/office/drawing/2014/main" id="{619716CF-90C7-4343-BEBE-EB718D69AE3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39799" y="3727597"/>
              <a:ext cx="536318" cy="1055473"/>
            </a:xfrm>
            <a:prstGeom prst="rect">
              <a:avLst/>
            </a:prstGeom>
          </p:spPr>
        </p:pic>
        <p:pic>
          <p:nvPicPr>
            <p:cNvPr id="37" name="Imagen 36">
              <a:extLst>
                <a:ext uri="{FF2B5EF4-FFF2-40B4-BE49-F238E27FC236}">
                  <a16:creationId xmlns:a16="http://schemas.microsoft.com/office/drawing/2014/main" id="{897D5E19-AF00-43B7-B03B-284A9EAE043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8353" y="1103603"/>
              <a:ext cx="521277" cy="898753"/>
            </a:xfrm>
            <a:prstGeom prst="rect">
              <a:avLst/>
            </a:prstGeom>
          </p:spPr>
        </p:pic>
        <p:sp>
          <p:nvSpPr>
            <p:cNvPr id="14" name="CuadroTexto 13">
              <a:extLst>
                <a:ext uri="{FF2B5EF4-FFF2-40B4-BE49-F238E27FC236}">
                  <a16:creationId xmlns:a16="http://schemas.microsoft.com/office/drawing/2014/main" id="{2C4D3EEB-0644-4732-8E00-56E2F515DF73}"/>
                </a:ext>
              </a:extLst>
            </p:cNvPr>
            <p:cNvSpPr txBox="1"/>
            <p:nvPr/>
          </p:nvSpPr>
          <p:spPr>
            <a:xfrm>
              <a:off x="180426" y="1813235"/>
              <a:ext cx="3171436" cy="923330"/>
            </a:xfrm>
            <a:prstGeom prst="rect">
              <a:avLst/>
            </a:prstGeom>
            <a:noFill/>
          </p:spPr>
          <p:txBody>
            <a:bodyPr wrap="square" rtlCol="0">
              <a:spAutoFit/>
            </a:bodyPr>
            <a:lstStyle/>
            <a:p>
              <a:pPr algn="ctr"/>
              <a:r>
                <a:rPr lang="es-ES" sz="5400" dirty="0">
                  <a:solidFill>
                    <a:srgbClr val="0070C0"/>
                  </a:solidFill>
                </a:rPr>
                <a:t>¿        ?</a:t>
              </a:r>
            </a:p>
          </p:txBody>
        </p:sp>
        <p:grpSp>
          <p:nvGrpSpPr>
            <p:cNvPr id="20" name="Grupo 19">
              <a:extLst>
                <a:ext uri="{FF2B5EF4-FFF2-40B4-BE49-F238E27FC236}">
                  <a16:creationId xmlns:a16="http://schemas.microsoft.com/office/drawing/2014/main" id="{1C097212-3C74-49F8-A44D-258212ABFBAB}"/>
                </a:ext>
              </a:extLst>
            </p:cNvPr>
            <p:cNvGrpSpPr/>
            <p:nvPr/>
          </p:nvGrpSpPr>
          <p:grpSpPr>
            <a:xfrm>
              <a:off x="1982701" y="4549930"/>
              <a:ext cx="3171436" cy="2117570"/>
              <a:chOff x="2026331" y="4180885"/>
              <a:chExt cx="3171436" cy="2117570"/>
            </a:xfrm>
          </p:grpSpPr>
          <p:pic>
            <p:nvPicPr>
              <p:cNvPr id="32" name="Imagen 31">
                <a:extLst>
                  <a:ext uri="{FF2B5EF4-FFF2-40B4-BE49-F238E27FC236}">
                    <a16:creationId xmlns:a16="http://schemas.microsoft.com/office/drawing/2014/main" id="{69DBBFF2-D5EA-46DE-A1CA-88207362D2C1}"/>
                  </a:ext>
                </a:extLst>
              </p:cNvPr>
              <p:cNvPicPr>
                <a:picLocks noChangeAspect="1"/>
              </p:cNvPicPr>
              <p:nvPr/>
            </p:nvPicPr>
            <p:blipFill rotWithShape="1">
              <a:blip r:embed="rId4">
                <a:extLst>
                  <a:ext uri="{28A0092B-C50C-407E-A947-70E740481C1C}">
                    <a14:useLocalDpi xmlns:a14="http://schemas.microsoft.com/office/drawing/2010/main" val="0"/>
                  </a:ext>
                </a:extLst>
              </a:blip>
              <a:srcRect l="49418" t="28028" r="24675" b="49702"/>
              <a:stretch/>
            </p:blipFill>
            <p:spPr>
              <a:xfrm>
                <a:off x="2876185" y="4970532"/>
                <a:ext cx="1544712" cy="1327923"/>
              </a:xfrm>
              <a:prstGeom prst="rect">
                <a:avLst/>
              </a:prstGeom>
            </p:spPr>
          </p:pic>
          <p:sp>
            <p:nvSpPr>
              <p:cNvPr id="40" name="CuadroTexto 39">
                <a:extLst>
                  <a:ext uri="{FF2B5EF4-FFF2-40B4-BE49-F238E27FC236}">
                    <a16:creationId xmlns:a16="http://schemas.microsoft.com/office/drawing/2014/main" id="{FFFEF9F6-C724-4068-9EB5-A0133FDA9512}"/>
                  </a:ext>
                </a:extLst>
              </p:cNvPr>
              <p:cNvSpPr txBox="1"/>
              <p:nvPr/>
            </p:nvSpPr>
            <p:spPr>
              <a:xfrm>
                <a:off x="2026331" y="5070437"/>
                <a:ext cx="3171436" cy="923330"/>
              </a:xfrm>
              <a:prstGeom prst="rect">
                <a:avLst/>
              </a:prstGeom>
              <a:noFill/>
            </p:spPr>
            <p:txBody>
              <a:bodyPr wrap="square" rtlCol="0">
                <a:spAutoFit/>
              </a:bodyPr>
              <a:lstStyle/>
              <a:p>
                <a:pPr algn="ctr"/>
                <a:r>
                  <a:rPr lang="es-ES" sz="5400" dirty="0">
                    <a:solidFill>
                      <a:srgbClr val="0070C0"/>
                    </a:solidFill>
                  </a:rPr>
                  <a:t>¿       ?</a:t>
                </a:r>
              </a:p>
            </p:txBody>
          </p:sp>
          <p:pic>
            <p:nvPicPr>
              <p:cNvPr id="15" name="Imagen 14">
                <a:extLst>
                  <a:ext uri="{FF2B5EF4-FFF2-40B4-BE49-F238E27FC236}">
                    <a16:creationId xmlns:a16="http://schemas.microsoft.com/office/drawing/2014/main" id="{3D9FEA62-9D11-4225-BE28-5D07164305C9}"/>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588950" y="4180885"/>
                <a:ext cx="1010880" cy="1131951"/>
              </a:xfrm>
              <a:prstGeom prst="rect">
                <a:avLst/>
              </a:prstGeom>
            </p:spPr>
          </p:pic>
        </p:grpSp>
        <p:sp>
          <p:nvSpPr>
            <p:cNvPr id="41" name="CuadroTexto 40">
              <a:extLst>
                <a:ext uri="{FF2B5EF4-FFF2-40B4-BE49-F238E27FC236}">
                  <a16:creationId xmlns:a16="http://schemas.microsoft.com/office/drawing/2014/main" id="{649F42D0-FE66-4E5F-9EF1-8F44E36DB645}"/>
                </a:ext>
              </a:extLst>
            </p:cNvPr>
            <p:cNvSpPr txBox="1"/>
            <p:nvPr/>
          </p:nvSpPr>
          <p:spPr>
            <a:xfrm>
              <a:off x="6694382" y="5004815"/>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4" name="CuadroTexto 43">
              <a:extLst>
                <a:ext uri="{FF2B5EF4-FFF2-40B4-BE49-F238E27FC236}">
                  <a16:creationId xmlns:a16="http://schemas.microsoft.com/office/drawing/2014/main" id="{C87F08F6-AC4E-4A70-AB0F-B891E4F6B800}"/>
                </a:ext>
              </a:extLst>
            </p:cNvPr>
            <p:cNvSpPr txBox="1"/>
            <p:nvPr/>
          </p:nvSpPr>
          <p:spPr>
            <a:xfrm>
              <a:off x="7440773" y="2119949"/>
              <a:ext cx="1978204" cy="923330"/>
            </a:xfrm>
            <a:prstGeom prst="rect">
              <a:avLst/>
            </a:prstGeom>
            <a:noFill/>
          </p:spPr>
          <p:txBody>
            <a:bodyPr wrap="square" rtlCol="0">
              <a:spAutoFit/>
            </a:bodyPr>
            <a:lstStyle/>
            <a:p>
              <a:pPr algn="ctr"/>
              <a:r>
                <a:rPr lang="es-ES" sz="5400" dirty="0">
                  <a:solidFill>
                    <a:srgbClr val="0070C0"/>
                  </a:solidFill>
                </a:rPr>
                <a:t>¿      ?</a:t>
              </a:r>
            </a:p>
          </p:txBody>
        </p:sp>
        <p:sp>
          <p:nvSpPr>
            <p:cNvPr id="45" name="CuadroTexto 44">
              <a:extLst>
                <a:ext uri="{FF2B5EF4-FFF2-40B4-BE49-F238E27FC236}">
                  <a16:creationId xmlns:a16="http://schemas.microsoft.com/office/drawing/2014/main" id="{0BF4D6D3-7C71-43DB-8684-BEE949807E4E}"/>
                </a:ext>
              </a:extLst>
            </p:cNvPr>
            <p:cNvSpPr txBox="1"/>
            <p:nvPr/>
          </p:nvSpPr>
          <p:spPr>
            <a:xfrm>
              <a:off x="2150416" y="2320084"/>
              <a:ext cx="3171436" cy="923330"/>
            </a:xfrm>
            <a:prstGeom prst="rect">
              <a:avLst/>
            </a:prstGeom>
            <a:noFill/>
          </p:spPr>
          <p:txBody>
            <a:bodyPr wrap="square" rtlCol="0">
              <a:spAutoFit/>
            </a:bodyPr>
            <a:lstStyle/>
            <a:p>
              <a:pPr algn="ctr"/>
              <a:r>
                <a:rPr lang="es-ES" sz="5400" dirty="0">
                  <a:solidFill>
                    <a:srgbClr val="0070C0"/>
                  </a:solidFill>
                </a:rPr>
                <a:t>¿       ?</a:t>
              </a:r>
            </a:p>
          </p:txBody>
        </p:sp>
      </p:grpSp>
      <p:sp>
        <p:nvSpPr>
          <p:cNvPr id="42" name="CuadroTexto 41">
            <a:extLst>
              <a:ext uri="{FF2B5EF4-FFF2-40B4-BE49-F238E27FC236}">
                <a16:creationId xmlns:a16="http://schemas.microsoft.com/office/drawing/2014/main" id="{F3291B6A-19B5-46D5-BABE-651A3F53A4D9}"/>
              </a:ext>
            </a:extLst>
          </p:cNvPr>
          <p:cNvSpPr txBox="1"/>
          <p:nvPr/>
        </p:nvSpPr>
        <p:spPr>
          <a:xfrm>
            <a:off x="8978619" y="4584810"/>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3" name="CuadroTexto 42">
            <a:extLst>
              <a:ext uri="{FF2B5EF4-FFF2-40B4-BE49-F238E27FC236}">
                <a16:creationId xmlns:a16="http://schemas.microsoft.com/office/drawing/2014/main" id="{82272096-FB7F-45C4-AC5F-E8ED6C74CCE4}"/>
              </a:ext>
            </a:extLst>
          </p:cNvPr>
          <p:cNvSpPr txBox="1"/>
          <p:nvPr/>
        </p:nvSpPr>
        <p:spPr>
          <a:xfrm>
            <a:off x="9254081" y="1572939"/>
            <a:ext cx="3171436" cy="923330"/>
          </a:xfrm>
          <a:prstGeom prst="rect">
            <a:avLst/>
          </a:prstGeom>
          <a:noFill/>
        </p:spPr>
        <p:txBody>
          <a:bodyPr wrap="square" rtlCol="0">
            <a:spAutoFit/>
          </a:bodyPr>
          <a:lstStyle/>
          <a:p>
            <a:pPr algn="ctr"/>
            <a:r>
              <a:rPr lang="es-ES" sz="5400" dirty="0">
                <a:solidFill>
                  <a:srgbClr val="0070C0"/>
                </a:solidFill>
              </a:rPr>
              <a:t>¿      ?</a:t>
            </a:r>
          </a:p>
        </p:txBody>
      </p:sp>
    </p:spTree>
    <p:extLst>
      <p:ext uri="{BB962C8B-B14F-4D97-AF65-F5344CB8AC3E}">
        <p14:creationId xmlns:p14="http://schemas.microsoft.com/office/powerpoint/2010/main" val="255303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n 52">
            <a:extLst>
              <a:ext uri="{FF2B5EF4-FFF2-40B4-BE49-F238E27FC236}">
                <a16:creationId xmlns:a16="http://schemas.microsoft.com/office/drawing/2014/main" id="{EB239B41-8BCB-44BF-A918-91CB114E352A}"/>
              </a:ext>
            </a:extLst>
          </p:cNvPr>
          <p:cNvPicPr>
            <a:picLocks noChangeAspect="1"/>
          </p:cNvPicPr>
          <p:nvPr/>
        </p:nvPicPr>
        <p:blipFill rotWithShape="1">
          <a:blip r:embed="rId2">
            <a:extLst>
              <a:ext uri="{28A0092B-C50C-407E-A947-70E740481C1C}">
                <a14:useLocalDpi xmlns:a14="http://schemas.microsoft.com/office/drawing/2010/main" val="0"/>
              </a:ext>
            </a:extLst>
          </a:blip>
          <a:srcRect l="4746" t="13573" r="50917" b="2725"/>
          <a:stretch/>
        </p:blipFill>
        <p:spPr>
          <a:xfrm>
            <a:off x="10039373" y="4543050"/>
            <a:ext cx="1049927" cy="991040"/>
          </a:xfrm>
          <a:prstGeom prst="rect">
            <a:avLst/>
          </a:prstGeom>
        </p:spPr>
      </p:pic>
      <p:sp>
        <p:nvSpPr>
          <p:cNvPr id="43" name="CuadroTexto 42">
            <a:extLst>
              <a:ext uri="{FF2B5EF4-FFF2-40B4-BE49-F238E27FC236}">
                <a16:creationId xmlns:a16="http://schemas.microsoft.com/office/drawing/2014/main" id="{82272096-FB7F-45C4-AC5F-E8ED6C74CCE4}"/>
              </a:ext>
            </a:extLst>
          </p:cNvPr>
          <p:cNvSpPr txBox="1"/>
          <p:nvPr/>
        </p:nvSpPr>
        <p:spPr>
          <a:xfrm>
            <a:off x="9254081" y="1572939"/>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2" name="CuadroTexto 41">
            <a:extLst>
              <a:ext uri="{FF2B5EF4-FFF2-40B4-BE49-F238E27FC236}">
                <a16:creationId xmlns:a16="http://schemas.microsoft.com/office/drawing/2014/main" id="{F3291B6A-19B5-46D5-BABE-651A3F53A4D9}"/>
              </a:ext>
            </a:extLst>
          </p:cNvPr>
          <p:cNvSpPr txBox="1"/>
          <p:nvPr/>
        </p:nvSpPr>
        <p:spPr>
          <a:xfrm>
            <a:off x="8978619" y="4584810"/>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1" name="CuadroTexto 40">
            <a:extLst>
              <a:ext uri="{FF2B5EF4-FFF2-40B4-BE49-F238E27FC236}">
                <a16:creationId xmlns:a16="http://schemas.microsoft.com/office/drawing/2014/main" id="{649F42D0-FE66-4E5F-9EF1-8F44E36DB645}"/>
              </a:ext>
            </a:extLst>
          </p:cNvPr>
          <p:cNvSpPr txBox="1"/>
          <p:nvPr/>
        </p:nvSpPr>
        <p:spPr>
          <a:xfrm>
            <a:off x="6759699" y="4995484"/>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4" name="CuadroTexto 43">
            <a:extLst>
              <a:ext uri="{FF2B5EF4-FFF2-40B4-BE49-F238E27FC236}">
                <a16:creationId xmlns:a16="http://schemas.microsoft.com/office/drawing/2014/main" id="{C87F08F6-AC4E-4A70-AB0F-B891E4F6B800}"/>
              </a:ext>
            </a:extLst>
          </p:cNvPr>
          <p:cNvSpPr txBox="1"/>
          <p:nvPr/>
        </p:nvSpPr>
        <p:spPr>
          <a:xfrm>
            <a:off x="7515421" y="2101287"/>
            <a:ext cx="1978204" cy="923330"/>
          </a:xfrm>
          <a:prstGeom prst="rect">
            <a:avLst/>
          </a:prstGeom>
          <a:noFill/>
        </p:spPr>
        <p:txBody>
          <a:bodyPr wrap="square" rtlCol="0">
            <a:spAutoFit/>
          </a:bodyPr>
          <a:lstStyle/>
          <a:p>
            <a:pPr algn="ctr"/>
            <a:r>
              <a:rPr lang="es-ES" sz="5400" dirty="0">
                <a:solidFill>
                  <a:srgbClr val="0070C0"/>
                </a:solidFill>
              </a:rPr>
              <a:t>¿     ?</a:t>
            </a:r>
          </a:p>
        </p:txBody>
      </p:sp>
      <p:sp>
        <p:nvSpPr>
          <p:cNvPr id="40" name="CuadroTexto 39">
            <a:extLst>
              <a:ext uri="{FF2B5EF4-FFF2-40B4-BE49-F238E27FC236}">
                <a16:creationId xmlns:a16="http://schemas.microsoft.com/office/drawing/2014/main" id="{FFFEF9F6-C724-4068-9EB5-A0133FDA9512}"/>
              </a:ext>
            </a:extLst>
          </p:cNvPr>
          <p:cNvSpPr txBox="1"/>
          <p:nvPr/>
        </p:nvSpPr>
        <p:spPr>
          <a:xfrm>
            <a:off x="1982701" y="5439482"/>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45" name="CuadroTexto 44">
            <a:extLst>
              <a:ext uri="{FF2B5EF4-FFF2-40B4-BE49-F238E27FC236}">
                <a16:creationId xmlns:a16="http://schemas.microsoft.com/office/drawing/2014/main" id="{0BF4D6D3-7C71-43DB-8684-BEE949807E4E}"/>
              </a:ext>
            </a:extLst>
          </p:cNvPr>
          <p:cNvSpPr txBox="1"/>
          <p:nvPr/>
        </p:nvSpPr>
        <p:spPr>
          <a:xfrm>
            <a:off x="2131754" y="2320084"/>
            <a:ext cx="3171436" cy="923330"/>
          </a:xfrm>
          <a:prstGeom prst="rect">
            <a:avLst/>
          </a:prstGeom>
          <a:noFill/>
        </p:spPr>
        <p:txBody>
          <a:bodyPr wrap="square" rtlCol="0">
            <a:spAutoFit/>
          </a:bodyPr>
          <a:lstStyle/>
          <a:p>
            <a:pPr algn="ctr"/>
            <a:r>
              <a:rPr lang="es-ES" sz="5400" dirty="0">
                <a:solidFill>
                  <a:srgbClr val="0070C0"/>
                </a:solidFill>
              </a:rPr>
              <a:t>¿      ?</a:t>
            </a:r>
          </a:p>
        </p:txBody>
      </p:sp>
      <p:sp>
        <p:nvSpPr>
          <p:cNvPr id="14" name="CuadroTexto 13">
            <a:extLst>
              <a:ext uri="{FF2B5EF4-FFF2-40B4-BE49-F238E27FC236}">
                <a16:creationId xmlns:a16="http://schemas.microsoft.com/office/drawing/2014/main" id="{2C4D3EEB-0644-4732-8E00-56E2F515DF73}"/>
              </a:ext>
            </a:extLst>
          </p:cNvPr>
          <p:cNvSpPr txBox="1"/>
          <p:nvPr/>
        </p:nvSpPr>
        <p:spPr>
          <a:xfrm>
            <a:off x="180426" y="1813235"/>
            <a:ext cx="3171436" cy="923330"/>
          </a:xfrm>
          <a:prstGeom prst="rect">
            <a:avLst/>
          </a:prstGeom>
          <a:noFill/>
        </p:spPr>
        <p:txBody>
          <a:bodyPr wrap="square" rtlCol="0">
            <a:spAutoFit/>
          </a:bodyPr>
          <a:lstStyle/>
          <a:p>
            <a:pPr algn="ctr"/>
            <a:r>
              <a:rPr lang="es-ES" sz="5400" dirty="0">
                <a:solidFill>
                  <a:srgbClr val="0070C0"/>
                </a:solidFill>
              </a:rPr>
              <a:t>¿       ?</a:t>
            </a:r>
          </a:p>
        </p:txBody>
      </p:sp>
      <p:grpSp>
        <p:nvGrpSpPr>
          <p:cNvPr id="55" name="Grupo 54">
            <a:extLst>
              <a:ext uri="{FF2B5EF4-FFF2-40B4-BE49-F238E27FC236}">
                <a16:creationId xmlns:a16="http://schemas.microsoft.com/office/drawing/2014/main" id="{23F2A564-B730-4B24-9C96-96BAC632D9A7}"/>
              </a:ext>
            </a:extLst>
          </p:cNvPr>
          <p:cNvGrpSpPr/>
          <p:nvPr/>
        </p:nvGrpSpPr>
        <p:grpSpPr>
          <a:xfrm>
            <a:off x="438538" y="0"/>
            <a:ext cx="7716417" cy="603865"/>
            <a:chOff x="438538" y="0"/>
            <a:chExt cx="7716417" cy="603865"/>
          </a:xfrm>
        </p:grpSpPr>
        <p:cxnSp>
          <p:nvCxnSpPr>
            <p:cNvPr id="4" name="Conector recto 3">
              <a:extLst>
                <a:ext uri="{FF2B5EF4-FFF2-40B4-BE49-F238E27FC236}">
                  <a16:creationId xmlns:a16="http://schemas.microsoft.com/office/drawing/2014/main" id="{DFDCEEE7-8BAE-4C76-B7B7-4EE9F946C998}"/>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983D430D-DB71-460F-B407-E1441F07DE02}"/>
                </a:ext>
              </a:extLst>
            </p:cNvPr>
            <p:cNvSpPr txBox="1"/>
            <p:nvPr/>
          </p:nvSpPr>
          <p:spPr>
            <a:xfrm>
              <a:off x="438538" y="190500"/>
              <a:ext cx="3171437" cy="369332"/>
            </a:xfrm>
            <a:prstGeom prst="rect">
              <a:avLst/>
            </a:prstGeom>
            <a:noFill/>
          </p:spPr>
          <p:txBody>
            <a:bodyPr wrap="square" rtlCol="0">
              <a:spAutoFit/>
            </a:bodyPr>
            <a:lstStyle/>
            <a:p>
              <a:r>
                <a:rPr lang="es-ES" dirty="0"/>
                <a:t>2. Contexto</a:t>
              </a:r>
            </a:p>
          </p:txBody>
        </p:sp>
        <p:pic>
          <p:nvPicPr>
            <p:cNvPr id="7" name="Imagen 6">
              <a:extLst>
                <a:ext uri="{FF2B5EF4-FFF2-40B4-BE49-F238E27FC236}">
                  <a16:creationId xmlns:a16="http://schemas.microsoft.com/office/drawing/2014/main" id="{D1BADC75-72C1-4BEE-BCE7-FDF947F5A697}"/>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7" name="Imagen 16">
              <a:extLst>
                <a:ext uri="{FF2B5EF4-FFF2-40B4-BE49-F238E27FC236}">
                  <a16:creationId xmlns:a16="http://schemas.microsoft.com/office/drawing/2014/main" id="{053D5D24-884F-46BE-B3F9-E10EF0199612}"/>
                </a:ext>
              </a:extLst>
            </p:cNvPr>
            <p:cNvPicPr preferRelativeResize="0">
              <a:picLocks noChangeAspect="1"/>
            </p:cNvPicPr>
            <p:nvPr/>
          </p:nvPicPr>
          <p:blipFill>
            <a:blip r:embed="rId3">
              <a:extLst>
                <a:ext uri="{BEBA8EAE-BF5A-486C-A8C5-ECC9F3942E4B}">
                  <a14:imgProps xmlns:a14="http://schemas.microsoft.com/office/drawing/2010/main">
                    <a14:imgLayer r:embed="rId4">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sp>
        <p:nvSpPr>
          <p:cNvPr id="39" name="CuadroTexto 38">
            <a:extLst>
              <a:ext uri="{FF2B5EF4-FFF2-40B4-BE49-F238E27FC236}">
                <a16:creationId xmlns:a16="http://schemas.microsoft.com/office/drawing/2014/main" id="{880D295F-586C-4231-89A9-F2038322B53E}"/>
              </a:ext>
            </a:extLst>
          </p:cNvPr>
          <p:cNvSpPr txBox="1"/>
          <p:nvPr/>
        </p:nvSpPr>
        <p:spPr>
          <a:xfrm>
            <a:off x="-474325" y="4836009"/>
            <a:ext cx="3171436" cy="923330"/>
          </a:xfrm>
          <a:prstGeom prst="rect">
            <a:avLst/>
          </a:prstGeom>
          <a:noFill/>
        </p:spPr>
        <p:txBody>
          <a:bodyPr wrap="square" rtlCol="0">
            <a:spAutoFit/>
          </a:bodyPr>
          <a:lstStyle/>
          <a:p>
            <a:pPr algn="ctr"/>
            <a:r>
              <a:rPr lang="es-ES" sz="5400" dirty="0">
                <a:solidFill>
                  <a:srgbClr val="0070C0"/>
                </a:solidFill>
              </a:rPr>
              <a:t>¿      ?</a:t>
            </a:r>
          </a:p>
        </p:txBody>
      </p:sp>
      <p:pic>
        <p:nvPicPr>
          <p:cNvPr id="31" name="Imagen 30">
            <a:extLst>
              <a:ext uri="{FF2B5EF4-FFF2-40B4-BE49-F238E27FC236}">
                <a16:creationId xmlns:a16="http://schemas.microsoft.com/office/drawing/2014/main" id="{38064D09-E2A8-4606-A987-EB3CD41372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06" y="3752997"/>
            <a:ext cx="582213" cy="1039667"/>
          </a:xfrm>
          <a:prstGeom prst="rect">
            <a:avLst/>
          </a:prstGeom>
        </p:spPr>
      </p:pic>
      <p:sp>
        <p:nvSpPr>
          <p:cNvPr id="19" name="CuadroTexto 18">
            <a:extLst>
              <a:ext uri="{FF2B5EF4-FFF2-40B4-BE49-F238E27FC236}">
                <a16:creationId xmlns:a16="http://schemas.microsoft.com/office/drawing/2014/main" id="{F7C57EAD-F85A-4C4B-A79B-6F977C71B99C}"/>
              </a:ext>
            </a:extLst>
          </p:cNvPr>
          <p:cNvSpPr txBox="1"/>
          <p:nvPr/>
        </p:nvSpPr>
        <p:spPr>
          <a:xfrm>
            <a:off x="4753931" y="5218994"/>
            <a:ext cx="2753967" cy="830997"/>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 ¿O depende del tipo persona?</a:t>
            </a:r>
          </a:p>
        </p:txBody>
      </p:sp>
      <p:grpSp>
        <p:nvGrpSpPr>
          <p:cNvPr id="29" name="Grupo 28">
            <a:extLst>
              <a:ext uri="{FF2B5EF4-FFF2-40B4-BE49-F238E27FC236}">
                <a16:creationId xmlns:a16="http://schemas.microsoft.com/office/drawing/2014/main" id="{7ECAAFEC-5AF5-4B01-A8E9-762CF4C2C0EF}"/>
              </a:ext>
            </a:extLst>
          </p:cNvPr>
          <p:cNvGrpSpPr/>
          <p:nvPr/>
        </p:nvGrpSpPr>
        <p:grpSpPr>
          <a:xfrm>
            <a:off x="2983684" y="783257"/>
            <a:ext cx="6224631" cy="4211743"/>
            <a:chOff x="2983684" y="783257"/>
            <a:chExt cx="6224631" cy="4211743"/>
          </a:xfrm>
        </p:grpSpPr>
        <p:sp>
          <p:nvSpPr>
            <p:cNvPr id="11" name="CuadroTexto 10">
              <a:extLst>
                <a:ext uri="{FF2B5EF4-FFF2-40B4-BE49-F238E27FC236}">
                  <a16:creationId xmlns:a16="http://schemas.microsoft.com/office/drawing/2014/main" id="{B8F2ED9E-F356-4BFF-8B39-C58BF5854273}"/>
                </a:ext>
              </a:extLst>
            </p:cNvPr>
            <p:cNvSpPr txBox="1"/>
            <p:nvPr/>
          </p:nvSpPr>
          <p:spPr>
            <a:xfrm>
              <a:off x="2983684" y="783257"/>
              <a:ext cx="6224631" cy="830997"/>
            </a:xfrm>
            <a:prstGeom prst="rect">
              <a:avLst/>
            </a:prstGeom>
            <a:noFill/>
          </p:spPr>
          <p:txBody>
            <a:bodyPr wrap="square" rtlCol="0" anchor="ctr" anchorCtr="0">
              <a:spAutoFit/>
            </a:bodyPr>
            <a:lstStyle/>
            <a:p>
              <a:pPr algn="ctr"/>
              <a:r>
                <a:rPr lang="es-ES" sz="2400" dirty="0">
                  <a:latin typeface="Bahnschrift SemiBold Condensed" panose="020B0502040204020203" pitchFamily="34" charset="0"/>
                </a:rPr>
                <a:t>EL CANCER GENERA MUTACIONES</a:t>
              </a:r>
            </a:p>
            <a:p>
              <a:pPr algn="ctr"/>
              <a:r>
                <a:rPr lang="es-ES" sz="2400" dirty="0">
                  <a:latin typeface="Bahnschrift SemiBold Condensed" panose="020B0502040204020203" pitchFamily="34" charset="0"/>
                </a:rPr>
                <a:t>DE DISTINTO TIPO</a:t>
              </a:r>
            </a:p>
          </p:txBody>
        </p:sp>
        <p:sp>
          <p:nvSpPr>
            <p:cNvPr id="12" name="Elipse 11">
              <a:extLst>
                <a:ext uri="{FF2B5EF4-FFF2-40B4-BE49-F238E27FC236}">
                  <a16:creationId xmlns:a16="http://schemas.microsoft.com/office/drawing/2014/main" id="{4CAC27E1-01F5-4469-B570-461BAADD8A91}"/>
                </a:ext>
              </a:extLst>
            </p:cNvPr>
            <p:cNvSpPr/>
            <p:nvPr/>
          </p:nvSpPr>
          <p:spPr>
            <a:xfrm>
              <a:off x="4529999" y="1863000"/>
              <a:ext cx="3132000" cy="31320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pic>
        <p:nvPicPr>
          <p:cNvPr id="10" name="Imagen 9">
            <a:extLst>
              <a:ext uri="{FF2B5EF4-FFF2-40B4-BE49-F238E27FC236}">
                <a16:creationId xmlns:a16="http://schemas.microsoft.com/office/drawing/2014/main" id="{934D468D-EC42-49FA-9494-E75A81B24F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16898" y="1482653"/>
            <a:ext cx="617843" cy="927687"/>
          </a:xfrm>
          <a:prstGeom prst="rect">
            <a:avLst/>
          </a:prstGeom>
        </p:spPr>
      </p:pic>
      <p:pic>
        <p:nvPicPr>
          <p:cNvPr id="21" name="Imagen 20">
            <a:extLst>
              <a:ext uri="{FF2B5EF4-FFF2-40B4-BE49-F238E27FC236}">
                <a16:creationId xmlns:a16="http://schemas.microsoft.com/office/drawing/2014/main" id="{ECECCE58-9EAF-4A30-A525-C0FA78A3DC4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8385995" y="1383008"/>
            <a:ext cx="916349" cy="937076"/>
          </a:xfrm>
          <a:prstGeom prst="rect">
            <a:avLst/>
          </a:prstGeom>
        </p:spPr>
      </p:pic>
      <p:pic>
        <p:nvPicPr>
          <p:cNvPr id="25" name="Imagen 24">
            <a:extLst>
              <a:ext uri="{FF2B5EF4-FFF2-40B4-BE49-F238E27FC236}">
                <a16:creationId xmlns:a16="http://schemas.microsoft.com/office/drawing/2014/main" id="{FBCEEDE1-8853-42D8-8F34-D7F8B8927E7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631049" y="4062187"/>
            <a:ext cx="655573" cy="1055473"/>
          </a:xfrm>
          <a:prstGeom prst="rect">
            <a:avLst/>
          </a:prstGeom>
        </p:spPr>
      </p:pic>
      <p:pic>
        <p:nvPicPr>
          <p:cNvPr id="33" name="Imagen 32">
            <a:extLst>
              <a:ext uri="{FF2B5EF4-FFF2-40B4-BE49-F238E27FC236}">
                <a16:creationId xmlns:a16="http://schemas.microsoft.com/office/drawing/2014/main" id="{041783AC-6C25-469E-8232-53665201038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19586" y="988602"/>
            <a:ext cx="677571" cy="731777"/>
          </a:xfrm>
          <a:prstGeom prst="rect">
            <a:avLst/>
          </a:prstGeom>
        </p:spPr>
      </p:pic>
      <p:pic>
        <p:nvPicPr>
          <p:cNvPr id="35" name="Imagen 34">
            <a:extLst>
              <a:ext uri="{FF2B5EF4-FFF2-40B4-BE49-F238E27FC236}">
                <a16:creationId xmlns:a16="http://schemas.microsoft.com/office/drawing/2014/main" id="{619716CF-90C7-4343-BEBE-EB718D69AE3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39799" y="3727597"/>
            <a:ext cx="536318" cy="1055473"/>
          </a:xfrm>
          <a:prstGeom prst="rect">
            <a:avLst/>
          </a:prstGeom>
        </p:spPr>
      </p:pic>
      <p:pic>
        <p:nvPicPr>
          <p:cNvPr id="37" name="Imagen 36">
            <a:extLst>
              <a:ext uri="{FF2B5EF4-FFF2-40B4-BE49-F238E27FC236}">
                <a16:creationId xmlns:a16="http://schemas.microsoft.com/office/drawing/2014/main" id="{897D5E19-AF00-43B7-B03B-284A9EAE0432}"/>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8353" y="1103603"/>
            <a:ext cx="521277" cy="898753"/>
          </a:xfrm>
          <a:prstGeom prst="rect">
            <a:avLst/>
          </a:prstGeom>
        </p:spPr>
      </p:pic>
      <p:pic>
        <p:nvPicPr>
          <p:cNvPr id="15" name="Imagen 14">
            <a:extLst>
              <a:ext uri="{FF2B5EF4-FFF2-40B4-BE49-F238E27FC236}">
                <a16:creationId xmlns:a16="http://schemas.microsoft.com/office/drawing/2014/main" id="{3D9FEA62-9D11-4225-BE28-5D07164305C9}"/>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545320" y="4549930"/>
            <a:ext cx="1010880" cy="1131951"/>
          </a:xfrm>
          <a:prstGeom prst="rect">
            <a:avLst/>
          </a:prstGeom>
        </p:spPr>
      </p:pic>
      <p:pic>
        <p:nvPicPr>
          <p:cNvPr id="8" name="Imagen 7">
            <a:extLst>
              <a:ext uri="{FF2B5EF4-FFF2-40B4-BE49-F238E27FC236}">
                <a16:creationId xmlns:a16="http://schemas.microsoft.com/office/drawing/2014/main" id="{ECF052E5-763F-4F9F-9F76-83E8217AE464}"/>
              </a:ext>
            </a:extLst>
          </p:cNvPr>
          <p:cNvPicPr>
            <a:picLocks noChangeAspect="1"/>
          </p:cNvPicPr>
          <p:nvPr/>
        </p:nvPicPr>
        <p:blipFill rotWithShape="1">
          <a:blip r:embed="rId20">
            <a:extLst>
              <a:ext uri="{28A0092B-C50C-407E-A947-70E740481C1C}">
                <a14:useLocalDpi xmlns:a14="http://schemas.microsoft.com/office/drawing/2010/main" val="0"/>
              </a:ext>
            </a:extLst>
          </a:blip>
          <a:srcRect l="73331" t="-7169" b="53732"/>
          <a:stretch/>
        </p:blipFill>
        <p:spPr>
          <a:xfrm>
            <a:off x="518763" y="4442202"/>
            <a:ext cx="1276541" cy="1704598"/>
          </a:xfrm>
          <a:prstGeom prst="rect">
            <a:avLst/>
          </a:prstGeom>
        </p:spPr>
      </p:pic>
      <p:pic>
        <p:nvPicPr>
          <p:cNvPr id="46" name="Imagen 45">
            <a:extLst>
              <a:ext uri="{FF2B5EF4-FFF2-40B4-BE49-F238E27FC236}">
                <a16:creationId xmlns:a16="http://schemas.microsoft.com/office/drawing/2014/main" id="{1BC3E384-35A5-4B0D-9CD3-50B0EC6B220A}"/>
              </a:ext>
            </a:extLst>
          </p:cNvPr>
          <p:cNvPicPr>
            <a:picLocks noChangeAspect="1"/>
          </p:cNvPicPr>
          <p:nvPr/>
        </p:nvPicPr>
        <p:blipFill rotWithShape="1">
          <a:blip r:embed="rId20">
            <a:extLst>
              <a:ext uri="{28A0092B-C50C-407E-A947-70E740481C1C}">
                <a14:useLocalDpi xmlns:a14="http://schemas.microsoft.com/office/drawing/2010/main" val="0"/>
              </a:ext>
            </a:extLst>
          </a:blip>
          <a:srcRect t="3557" r="71671" b="53173"/>
          <a:stretch/>
        </p:blipFill>
        <p:spPr>
          <a:xfrm>
            <a:off x="7622052" y="4929268"/>
            <a:ext cx="1426091" cy="1451553"/>
          </a:xfrm>
          <a:prstGeom prst="rect">
            <a:avLst/>
          </a:prstGeom>
        </p:spPr>
      </p:pic>
      <p:pic>
        <p:nvPicPr>
          <p:cNvPr id="49" name="Imagen 48">
            <a:extLst>
              <a:ext uri="{FF2B5EF4-FFF2-40B4-BE49-F238E27FC236}">
                <a16:creationId xmlns:a16="http://schemas.microsoft.com/office/drawing/2014/main" id="{C1262A80-A104-4613-9D3A-EBB17DD9DDE9}"/>
              </a:ext>
            </a:extLst>
          </p:cNvPr>
          <p:cNvPicPr>
            <a:picLocks noChangeAspect="1"/>
          </p:cNvPicPr>
          <p:nvPr/>
        </p:nvPicPr>
        <p:blipFill rotWithShape="1">
          <a:blip r:embed="rId20">
            <a:extLst>
              <a:ext uri="{28A0092B-C50C-407E-A947-70E740481C1C}">
                <a14:useLocalDpi xmlns:a14="http://schemas.microsoft.com/office/drawing/2010/main" val="0"/>
              </a:ext>
            </a:extLst>
          </a:blip>
          <a:srcRect l="30155" t="3024" r="33344" b="51617"/>
          <a:stretch/>
        </p:blipFill>
        <p:spPr>
          <a:xfrm>
            <a:off x="2643513" y="5424277"/>
            <a:ext cx="1804010" cy="1493950"/>
          </a:xfrm>
          <a:prstGeom prst="rect">
            <a:avLst/>
          </a:prstGeom>
        </p:spPr>
      </p:pic>
      <p:pic>
        <p:nvPicPr>
          <p:cNvPr id="16" name="Imagen 15">
            <a:extLst>
              <a:ext uri="{FF2B5EF4-FFF2-40B4-BE49-F238E27FC236}">
                <a16:creationId xmlns:a16="http://schemas.microsoft.com/office/drawing/2014/main" id="{BBF0399F-5C0D-4A32-812E-079139604960}"/>
              </a:ext>
            </a:extLst>
          </p:cNvPr>
          <p:cNvPicPr>
            <a:picLocks noChangeAspect="1"/>
          </p:cNvPicPr>
          <p:nvPr/>
        </p:nvPicPr>
        <p:blipFill rotWithShape="1">
          <a:blip r:embed="rId20">
            <a:extLst>
              <a:ext uri="{28A0092B-C50C-407E-A947-70E740481C1C}">
                <a14:useLocalDpi xmlns:a14="http://schemas.microsoft.com/office/drawing/2010/main" val="0"/>
              </a:ext>
            </a:extLst>
          </a:blip>
          <a:srcRect t="49991" r="74157"/>
          <a:stretch/>
        </p:blipFill>
        <p:spPr>
          <a:xfrm>
            <a:off x="1230059" y="1585217"/>
            <a:ext cx="1046752" cy="1349860"/>
          </a:xfrm>
          <a:prstGeom prst="rect">
            <a:avLst/>
          </a:prstGeom>
        </p:spPr>
      </p:pic>
      <p:pic>
        <p:nvPicPr>
          <p:cNvPr id="50" name="Imagen 49">
            <a:extLst>
              <a:ext uri="{FF2B5EF4-FFF2-40B4-BE49-F238E27FC236}">
                <a16:creationId xmlns:a16="http://schemas.microsoft.com/office/drawing/2014/main" id="{AF9F97D7-91C3-4B60-B732-045A9CD3AD5B}"/>
              </a:ext>
            </a:extLst>
          </p:cNvPr>
          <p:cNvPicPr>
            <a:picLocks noChangeAspect="1"/>
          </p:cNvPicPr>
          <p:nvPr/>
        </p:nvPicPr>
        <p:blipFill rotWithShape="1">
          <a:blip r:embed="rId20">
            <a:extLst>
              <a:ext uri="{28A0092B-C50C-407E-A947-70E740481C1C}">
                <a14:useLocalDpi xmlns:a14="http://schemas.microsoft.com/office/drawing/2010/main" val="0"/>
              </a:ext>
            </a:extLst>
          </a:blip>
          <a:srcRect l="68339" t="46496"/>
          <a:stretch/>
        </p:blipFill>
        <p:spPr>
          <a:xfrm>
            <a:off x="7745432" y="1810683"/>
            <a:ext cx="1433341" cy="1614189"/>
          </a:xfrm>
          <a:prstGeom prst="rect">
            <a:avLst/>
          </a:prstGeom>
        </p:spPr>
      </p:pic>
      <p:pic>
        <p:nvPicPr>
          <p:cNvPr id="51" name="Imagen 50">
            <a:extLst>
              <a:ext uri="{FF2B5EF4-FFF2-40B4-BE49-F238E27FC236}">
                <a16:creationId xmlns:a16="http://schemas.microsoft.com/office/drawing/2014/main" id="{8DB4DDE2-2421-4AC3-BA52-15C75EAC404D}"/>
              </a:ext>
            </a:extLst>
          </p:cNvPr>
          <p:cNvPicPr>
            <a:picLocks noChangeAspect="1"/>
          </p:cNvPicPr>
          <p:nvPr/>
        </p:nvPicPr>
        <p:blipFill rotWithShape="1">
          <a:blip r:embed="rId20">
            <a:extLst>
              <a:ext uri="{28A0092B-C50C-407E-A947-70E740481C1C}">
                <a14:useLocalDpi xmlns:a14="http://schemas.microsoft.com/office/drawing/2010/main" val="0"/>
              </a:ext>
            </a:extLst>
          </a:blip>
          <a:srcRect l="35736" t="53240" r="39242"/>
          <a:stretch/>
        </p:blipFill>
        <p:spPr>
          <a:xfrm>
            <a:off x="3070310" y="2122117"/>
            <a:ext cx="1309600" cy="1630880"/>
          </a:xfrm>
          <a:prstGeom prst="rect">
            <a:avLst/>
          </a:prstGeom>
        </p:spPr>
      </p:pic>
      <p:pic>
        <p:nvPicPr>
          <p:cNvPr id="54" name="Imagen 53">
            <a:extLst>
              <a:ext uri="{FF2B5EF4-FFF2-40B4-BE49-F238E27FC236}">
                <a16:creationId xmlns:a16="http://schemas.microsoft.com/office/drawing/2014/main" id="{735DC963-0649-47FC-B5B2-98D8C0046D8E}"/>
              </a:ext>
            </a:extLst>
          </p:cNvPr>
          <p:cNvPicPr>
            <a:picLocks noChangeAspect="1"/>
          </p:cNvPicPr>
          <p:nvPr/>
        </p:nvPicPr>
        <p:blipFill rotWithShape="1">
          <a:blip r:embed="rId2">
            <a:extLst>
              <a:ext uri="{28A0092B-C50C-407E-A947-70E740481C1C}">
                <a14:useLocalDpi xmlns:a14="http://schemas.microsoft.com/office/drawing/2010/main" val="0"/>
              </a:ext>
            </a:extLst>
          </a:blip>
          <a:srcRect l="47660" t="6435" r="3758"/>
          <a:stretch/>
        </p:blipFill>
        <p:spPr>
          <a:xfrm>
            <a:off x="10337782" y="1651248"/>
            <a:ext cx="1004033" cy="966844"/>
          </a:xfrm>
          <a:prstGeom prst="rect">
            <a:avLst/>
          </a:prstGeom>
        </p:spPr>
      </p:pic>
    </p:spTree>
    <p:extLst>
      <p:ext uri="{BB962C8B-B14F-4D97-AF65-F5344CB8AC3E}">
        <p14:creationId xmlns:p14="http://schemas.microsoft.com/office/powerpoint/2010/main" val="969946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upo 84">
            <a:extLst>
              <a:ext uri="{FF2B5EF4-FFF2-40B4-BE49-F238E27FC236}">
                <a16:creationId xmlns:a16="http://schemas.microsoft.com/office/drawing/2014/main" id="{C9D1B5E7-DC35-43A0-8B2B-78595EE06751}"/>
              </a:ext>
            </a:extLst>
          </p:cNvPr>
          <p:cNvGrpSpPr/>
          <p:nvPr/>
        </p:nvGrpSpPr>
        <p:grpSpPr>
          <a:xfrm>
            <a:off x="438538" y="-1"/>
            <a:ext cx="7716417" cy="603866"/>
            <a:chOff x="438538" y="-1"/>
            <a:chExt cx="7716417" cy="603866"/>
          </a:xfrm>
        </p:grpSpPr>
        <p:grpSp>
          <p:nvGrpSpPr>
            <p:cNvPr id="4" name="Grupo 3">
              <a:extLst>
                <a:ext uri="{FF2B5EF4-FFF2-40B4-BE49-F238E27FC236}">
                  <a16:creationId xmlns:a16="http://schemas.microsoft.com/office/drawing/2014/main" id="{EC889EE3-DA3E-49C0-892B-1E6FA6FEFE02}"/>
                </a:ext>
              </a:extLst>
            </p:cNvPr>
            <p:cNvGrpSpPr/>
            <p:nvPr/>
          </p:nvGrpSpPr>
          <p:grpSpPr>
            <a:xfrm>
              <a:off x="438538" y="0"/>
              <a:ext cx="7716417" cy="603865"/>
              <a:chOff x="438538" y="0"/>
              <a:chExt cx="7716417" cy="603865"/>
            </a:xfrm>
          </p:grpSpPr>
          <p:cxnSp>
            <p:nvCxnSpPr>
              <p:cNvPr id="5" name="Conector recto 4">
                <a:extLst>
                  <a:ext uri="{FF2B5EF4-FFF2-40B4-BE49-F238E27FC236}">
                    <a16:creationId xmlns:a16="http://schemas.microsoft.com/office/drawing/2014/main" id="{1A74DE43-2741-4CEE-B623-975647771C85}"/>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79EFF037-896A-4A54-BD6F-3C722199658A}"/>
                  </a:ext>
                </a:extLst>
              </p:cNvPr>
              <p:cNvSpPr txBox="1"/>
              <p:nvPr/>
            </p:nvSpPr>
            <p:spPr>
              <a:xfrm>
                <a:off x="438538" y="190500"/>
                <a:ext cx="3171437" cy="369332"/>
              </a:xfrm>
              <a:prstGeom prst="rect">
                <a:avLst/>
              </a:prstGeom>
              <a:noFill/>
            </p:spPr>
            <p:txBody>
              <a:bodyPr wrap="square" rtlCol="0">
                <a:spAutoFit/>
              </a:bodyPr>
              <a:lstStyle/>
              <a:p>
                <a:r>
                  <a:rPr lang="es-ES" dirty="0"/>
                  <a:t>3. El Estudio : Población</a:t>
                </a:r>
              </a:p>
            </p:txBody>
          </p:sp>
          <p:pic>
            <p:nvPicPr>
              <p:cNvPr id="7" name="Imagen 6">
                <a:extLst>
                  <a:ext uri="{FF2B5EF4-FFF2-40B4-BE49-F238E27FC236}">
                    <a16:creationId xmlns:a16="http://schemas.microsoft.com/office/drawing/2014/main" id="{53B91414-CBD6-42ED-8843-6C6F64A75B0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8" name="Imagen 7">
                <a:extLst>
                  <a:ext uri="{FF2B5EF4-FFF2-40B4-BE49-F238E27FC236}">
                    <a16:creationId xmlns:a16="http://schemas.microsoft.com/office/drawing/2014/main" id="{6CC884E1-5E5C-4C7B-9E7B-DF6250C1F3DB}"/>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9" name="Imagen 8">
              <a:extLst>
                <a:ext uri="{FF2B5EF4-FFF2-40B4-BE49-F238E27FC236}">
                  <a16:creationId xmlns:a16="http://schemas.microsoft.com/office/drawing/2014/main" id="{F5979ECD-75DF-45F1-986B-77F1525E4A14}"/>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grpSp>
        <p:nvGrpSpPr>
          <p:cNvPr id="84" name="Grupo 83">
            <a:extLst>
              <a:ext uri="{FF2B5EF4-FFF2-40B4-BE49-F238E27FC236}">
                <a16:creationId xmlns:a16="http://schemas.microsoft.com/office/drawing/2014/main" id="{48AADCED-E365-4DB3-BBE5-CBC8B7372E01}"/>
              </a:ext>
            </a:extLst>
          </p:cNvPr>
          <p:cNvGrpSpPr/>
          <p:nvPr/>
        </p:nvGrpSpPr>
        <p:grpSpPr>
          <a:xfrm>
            <a:off x="241362" y="844912"/>
            <a:ext cx="11595688" cy="5856227"/>
            <a:chOff x="241362" y="844912"/>
            <a:chExt cx="11595688" cy="5856227"/>
          </a:xfrm>
        </p:grpSpPr>
        <p:sp>
          <p:nvSpPr>
            <p:cNvPr id="10" name="Elipse 9">
              <a:extLst>
                <a:ext uri="{FF2B5EF4-FFF2-40B4-BE49-F238E27FC236}">
                  <a16:creationId xmlns:a16="http://schemas.microsoft.com/office/drawing/2014/main" id="{DBBF18CC-A466-45C8-88B4-742F59111259}"/>
                </a:ext>
              </a:extLst>
            </p:cNvPr>
            <p:cNvSpPr>
              <a:spLocks noChangeAspect="1"/>
            </p:cNvSpPr>
            <p:nvPr/>
          </p:nvSpPr>
          <p:spPr>
            <a:xfrm>
              <a:off x="5359539" y="901415"/>
              <a:ext cx="1472921" cy="1472921"/>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37" name="Grupo 36">
              <a:extLst>
                <a:ext uri="{FF2B5EF4-FFF2-40B4-BE49-F238E27FC236}">
                  <a16:creationId xmlns:a16="http://schemas.microsoft.com/office/drawing/2014/main" id="{897EB2C7-8D02-4CE4-AED4-E596E226F8FF}"/>
                </a:ext>
              </a:extLst>
            </p:cNvPr>
            <p:cNvGrpSpPr/>
            <p:nvPr/>
          </p:nvGrpSpPr>
          <p:grpSpPr>
            <a:xfrm>
              <a:off x="8633050" y="844912"/>
              <a:ext cx="3204000" cy="5616000"/>
              <a:chOff x="8326191" y="1180710"/>
              <a:chExt cx="3215303" cy="5576059"/>
            </a:xfrm>
          </p:grpSpPr>
          <p:grpSp>
            <p:nvGrpSpPr>
              <p:cNvPr id="33" name="Grupo 32">
                <a:extLst>
                  <a:ext uri="{FF2B5EF4-FFF2-40B4-BE49-F238E27FC236}">
                    <a16:creationId xmlns:a16="http://schemas.microsoft.com/office/drawing/2014/main" id="{99376131-B883-4539-8CF2-11A41D8E038B}"/>
                  </a:ext>
                </a:extLst>
              </p:cNvPr>
              <p:cNvGrpSpPr>
                <a:grpSpLocks noChangeAspect="1"/>
              </p:cNvGrpSpPr>
              <p:nvPr/>
            </p:nvGrpSpPr>
            <p:grpSpPr>
              <a:xfrm>
                <a:off x="10367796" y="2308791"/>
                <a:ext cx="929148" cy="1255663"/>
                <a:chOff x="10039373" y="3727597"/>
                <a:chExt cx="1336744" cy="1806493"/>
              </a:xfrm>
            </p:grpSpPr>
            <p:pic>
              <p:nvPicPr>
                <p:cNvPr id="27" name="Imagen 26">
                  <a:extLst>
                    <a:ext uri="{FF2B5EF4-FFF2-40B4-BE49-F238E27FC236}">
                      <a16:creationId xmlns:a16="http://schemas.microsoft.com/office/drawing/2014/main" id="{9532668B-1C50-4665-B212-218E035E90AF}"/>
                    </a:ext>
                  </a:extLst>
                </p:cNvPr>
                <p:cNvPicPr>
                  <a:picLocks noChangeAspect="1"/>
                </p:cNvPicPr>
                <p:nvPr/>
              </p:nvPicPr>
              <p:blipFill rotWithShape="1">
                <a:blip r:embed="rId5">
                  <a:extLst>
                    <a:ext uri="{28A0092B-C50C-407E-A947-70E740481C1C}">
                      <a14:useLocalDpi xmlns:a14="http://schemas.microsoft.com/office/drawing/2010/main" val="0"/>
                    </a:ext>
                  </a:extLst>
                </a:blip>
                <a:srcRect l="4746" t="13573" r="50917" b="2725"/>
                <a:stretch/>
              </p:blipFill>
              <p:spPr>
                <a:xfrm>
                  <a:off x="10039373" y="4543050"/>
                  <a:ext cx="1049927" cy="991040"/>
                </a:xfrm>
                <a:prstGeom prst="rect">
                  <a:avLst/>
                </a:prstGeom>
              </p:spPr>
            </p:pic>
            <p:pic>
              <p:nvPicPr>
                <p:cNvPr id="18" name="Imagen 17">
                  <a:extLst>
                    <a:ext uri="{FF2B5EF4-FFF2-40B4-BE49-F238E27FC236}">
                      <a16:creationId xmlns:a16="http://schemas.microsoft.com/office/drawing/2014/main" id="{1122707F-D62F-41BB-A065-17D361470E2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39799" y="3727597"/>
                  <a:ext cx="536318" cy="1055473"/>
                </a:xfrm>
                <a:prstGeom prst="rect">
                  <a:avLst/>
                </a:prstGeom>
              </p:spPr>
            </p:pic>
          </p:grpSp>
          <p:grpSp>
            <p:nvGrpSpPr>
              <p:cNvPr id="30" name="Grupo 29">
                <a:extLst>
                  <a:ext uri="{FF2B5EF4-FFF2-40B4-BE49-F238E27FC236}">
                    <a16:creationId xmlns:a16="http://schemas.microsoft.com/office/drawing/2014/main" id="{CC97DA85-1B21-49E1-9CE5-678316B7122C}"/>
                  </a:ext>
                </a:extLst>
              </p:cNvPr>
              <p:cNvGrpSpPr>
                <a:grpSpLocks noChangeAspect="1"/>
              </p:cNvGrpSpPr>
              <p:nvPr/>
            </p:nvGrpSpPr>
            <p:grpSpPr>
              <a:xfrm>
                <a:off x="8689854" y="5626490"/>
                <a:ext cx="637853" cy="1130279"/>
                <a:chOff x="518763" y="3752997"/>
                <a:chExt cx="1350901" cy="2393803"/>
              </a:xfrm>
            </p:grpSpPr>
            <p:pic>
              <p:nvPicPr>
                <p:cNvPr id="13" name="Imagen 12">
                  <a:extLst>
                    <a:ext uri="{FF2B5EF4-FFF2-40B4-BE49-F238E27FC236}">
                      <a16:creationId xmlns:a16="http://schemas.microsoft.com/office/drawing/2014/main" id="{99C4371D-019C-46E3-98C3-D6E80AF26A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506" y="3752997"/>
                  <a:ext cx="582213" cy="1039667"/>
                </a:xfrm>
                <a:prstGeom prst="rect">
                  <a:avLst/>
                </a:prstGeom>
              </p:spPr>
            </p:pic>
            <p:pic>
              <p:nvPicPr>
                <p:cNvPr id="21" name="Imagen 20">
                  <a:extLst>
                    <a:ext uri="{FF2B5EF4-FFF2-40B4-BE49-F238E27FC236}">
                      <a16:creationId xmlns:a16="http://schemas.microsoft.com/office/drawing/2014/main" id="{E3605D6A-47E4-4191-B26F-B90430FB66FA}"/>
                    </a:ext>
                  </a:extLst>
                </p:cNvPr>
                <p:cNvPicPr>
                  <a:picLocks noChangeAspect="1"/>
                </p:cNvPicPr>
                <p:nvPr/>
              </p:nvPicPr>
              <p:blipFill rotWithShape="1">
                <a:blip r:embed="rId9">
                  <a:extLst>
                    <a:ext uri="{28A0092B-C50C-407E-A947-70E740481C1C}">
                      <a14:useLocalDpi xmlns:a14="http://schemas.microsoft.com/office/drawing/2010/main" val="0"/>
                    </a:ext>
                  </a:extLst>
                </a:blip>
                <a:srcRect l="73331" t="-7169" b="53732"/>
                <a:stretch/>
              </p:blipFill>
              <p:spPr>
                <a:xfrm>
                  <a:off x="518763" y="4342907"/>
                  <a:ext cx="1350901" cy="1803893"/>
                </a:xfrm>
                <a:prstGeom prst="rect">
                  <a:avLst/>
                </a:prstGeom>
              </p:spPr>
            </p:pic>
          </p:grpSp>
          <p:grpSp>
            <p:nvGrpSpPr>
              <p:cNvPr id="32" name="Grupo 31">
                <a:extLst>
                  <a:ext uri="{FF2B5EF4-FFF2-40B4-BE49-F238E27FC236}">
                    <a16:creationId xmlns:a16="http://schemas.microsoft.com/office/drawing/2014/main" id="{9A277CB7-E0A2-4732-8175-92AD1C0E669C}"/>
                  </a:ext>
                </a:extLst>
              </p:cNvPr>
              <p:cNvGrpSpPr>
                <a:grpSpLocks noChangeAspect="1"/>
              </p:cNvGrpSpPr>
              <p:nvPr/>
            </p:nvGrpSpPr>
            <p:grpSpPr>
              <a:xfrm>
                <a:off x="10745856" y="3630799"/>
                <a:ext cx="795638" cy="1108270"/>
                <a:chOff x="7622052" y="4062187"/>
                <a:chExt cx="1664570" cy="2318634"/>
              </a:xfrm>
            </p:grpSpPr>
            <p:pic>
              <p:nvPicPr>
                <p:cNvPr id="16" name="Imagen 15">
                  <a:extLst>
                    <a:ext uri="{FF2B5EF4-FFF2-40B4-BE49-F238E27FC236}">
                      <a16:creationId xmlns:a16="http://schemas.microsoft.com/office/drawing/2014/main" id="{6CB01478-10FD-44AD-90FF-7331C2C634D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631049" y="4062187"/>
                  <a:ext cx="655573" cy="1055473"/>
                </a:xfrm>
                <a:prstGeom prst="rect">
                  <a:avLst/>
                </a:prstGeom>
              </p:spPr>
            </p:pic>
            <p:pic>
              <p:nvPicPr>
                <p:cNvPr id="22" name="Imagen 21">
                  <a:extLst>
                    <a:ext uri="{FF2B5EF4-FFF2-40B4-BE49-F238E27FC236}">
                      <a16:creationId xmlns:a16="http://schemas.microsoft.com/office/drawing/2014/main" id="{5C2BA6AD-811E-4D79-9F08-47210A1FB272}"/>
                    </a:ext>
                  </a:extLst>
                </p:cNvPr>
                <p:cNvPicPr>
                  <a:picLocks noChangeAspect="1"/>
                </p:cNvPicPr>
                <p:nvPr/>
              </p:nvPicPr>
              <p:blipFill rotWithShape="1">
                <a:blip r:embed="rId9">
                  <a:extLst>
                    <a:ext uri="{28A0092B-C50C-407E-A947-70E740481C1C}">
                      <a14:useLocalDpi xmlns:a14="http://schemas.microsoft.com/office/drawing/2010/main" val="0"/>
                    </a:ext>
                  </a:extLst>
                </a:blip>
                <a:srcRect t="3557" r="71671" b="53173"/>
                <a:stretch/>
              </p:blipFill>
              <p:spPr>
                <a:xfrm>
                  <a:off x="7622052" y="4929268"/>
                  <a:ext cx="1426091" cy="1451553"/>
                </a:xfrm>
                <a:prstGeom prst="rect">
                  <a:avLst/>
                </a:prstGeom>
              </p:spPr>
            </p:pic>
          </p:grpSp>
          <p:grpSp>
            <p:nvGrpSpPr>
              <p:cNvPr id="31" name="Grupo 30">
                <a:extLst>
                  <a:ext uri="{FF2B5EF4-FFF2-40B4-BE49-F238E27FC236}">
                    <a16:creationId xmlns:a16="http://schemas.microsoft.com/office/drawing/2014/main" id="{A4ACA742-22E9-4BD0-96AE-7C8EC663F25E}"/>
                  </a:ext>
                </a:extLst>
              </p:cNvPr>
              <p:cNvGrpSpPr>
                <a:grpSpLocks noChangeAspect="1"/>
              </p:cNvGrpSpPr>
              <p:nvPr/>
            </p:nvGrpSpPr>
            <p:grpSpPr>
              <a:xfrm>
                <a:off x="10338549" y="5016521"/>
                <a:ext cx="958395" cy="1130279"/>
                <a:chOff x="2548055" y="4549930"/>
                <a:chExt cx="2008145" cy="2368297"/>
              </a:xfrm>
            </p:grpSpPr>
            <p:pic>
              <p:nvPicPr>
                <p:cNvPr id="20" name="Imagen 19">
                  <a:extLst>
                    <a:ext uri="{FF2B5EF4-FFF2-40B4-BE49-F238E27FC236}">
                      <a16:creationId xmlns:a16="http://schemas.microsoft.com/office/drawing/2014/main" id="{0476EDC7-559F-45DB-98DF-0D33F2B66C6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545320" y="4549930"/>
                  <a:ext cx="1010880" cy="1131951"/>
                </a:xfrm>
                <a:prstGeom prst="rect">
                  <a:avLst/>
                </a:prstGeom>
              </p:spPr>
            </p:pic>
            <p:pic>
              <p:nvPicPr>
                <p:cNvPr id="23" name="Imagen 22">
                  <a:extLst>
                    <a:ext uri="{FF2B5EF4-FFF2-40B4-BE49-F238E27FC236}">
                      <a16:creationId xmlns:a16="http://schemas.microsoft.com/office/drawing/2014/main" id="{6B088599-F18E-4441-A617-EBA244D638F6}"/>
                    </a:ext>
                  </a:extLst>
                </p:cNvPr>
                <p:cNvPicPr>
                  <a:picLocks noChangeAspect="1"/>
                </p:cNvPicPr>
                <p:nvPr/>
              </p:nvPicPr>
              <p:blipFill rotWithShape="1">
                <a:blip r:embed="rId9">
                  <a:extLst>
                    <a:ext uri="{28A0092B-C50C-407E-A947-70E740481C1C}">
                      <a14:useLocalDpi xmlns:a14="http://schemas.microsoft.com/office/drawing/2010/main" val="0"/>
                    </a:ext>
                  </a:extLst>
                </a:blip>
                <a:srcRect l="30155" t="3024" r="33344" b="51617"/>
                <a:stretch/>
              </p:blipFill>
              <p:spPr>
                <a:xfrm>
                  <a:off x="2548055" y="5345226"/>
                  <a:ext cx="1899468" cy="1573001"/>
                </a:xfrm>
                <a:prstGeom prst="rect">
                  <a:avLst/>
                </a:prstGeom>
              </p:spPr>
            </p:pic>
          </p:grpSp>
          <p:grpSp>
            <p:nvGrpSpPr>
              <p:cNvPr id="29" name="Grupo 28">
                <a:extLst>
                  <a:ext uri="{FF2B5EF4-FFF2-40B4-BE49-F238E27FC236}">
                    <a16:creationId xmlns:a16="http://schemas.microsoft.com/office/drawing/2014/main" id="{53A019BB-0EE3-4414-AD1F-543C82C97DF4}"/>
                  </a:ext>
                </a:extLst>
              </p:cNvPr>
              <p:cNvGrpSpPr>
                <a:grpSpLocks noChangeAspect="1"/>
              </p:cNvGrpSpPr>
              <p:nvPr/>
            </p:nvGrpSpPr>
            <p:grpSpPr>
              <a:xfrm>
                <a:off x="8699754" y="4006555"/>
                <a:ext cx="1079347" cy="1374247"/>
                <a:chOff x="838353" y="1103603"/>
                <a:chExt cx="1438458" cy="1831474"/>
              </a:xfrm>
            </p:grpSpPr>
            <p:pic>
              <p:nvPicPr>
                <p:cNvPr id="19" name="Imagen 18">
                  <a:extLst>
                    <a:ext uri="{FF2B5EF4-FFF2-40B4-BE49-F238E27FC236}">
                      <a16:creationId xmlns:a16="http://schemas.microsoft.com/office/drawing/2014/main" id="{923B9743-214B-4638-8365-08166C702BA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8353" y="1103603"/>
                  <a:ext cx="521277" cy="898753"/>
                </a:xfrm>
                <a:prstGeom prst="rect">
                  <a:avLst/>
                </a:prstGeom>
              </p:spPr>
            </p:pic>
            <p:pic>
              <p:nvPicPr>
                <p:cNvPr id="24" name="Imagen 23">
                  <a:extLst>
                    <a:ext uri="{FF2B5EF4-FFF2-40B4-BE49-F238E27FC236}">
                      <a16:creationId xmlns:a16="http://schemas.microsoft.com/office/drawing/2014/main" id="{9BC09593-B13D-421D-9525-C4CD7019608C}"/>
                    </a:ext>
                  </a:extLst>
                </p:cNvPr>
                <p:cNvPicPr>
                  <a:picLocks noChangeAspect="1"/>
                </p:cNvPicPr>
                <p:nvPr/>
              </p:nvPicPr>
              <p:blipFill rotWithShape="1">
                <a:blip r:embed="rId9">
                  <a:extLst>
                    <a:ext uri="{28A0092B-C50C-407E-A947-70E740481C1C}">
                      <a14:useLocalDpi xmlns:a14="http://schemas.microsoft.com/office/drawing/2010/main" val="0"/>
                    </a:ext>
                  </a:extLst>
                </a:blip>
                <a:srcRect t="49991" r="74157"/>
                <a:stretch/>
              </p:blipFill>
              <p:spPr>
                <a:xfrm>
                  <a:off x="1230059" y="1585217"/>
                  <a:ext cx="1046752" cy="1349860"/>
                </a:xfrm>
                <a:prstGeom prst="rect">
                  <a:avLst/>
                </a:prstGeom>
              </p:spPr>
            </p:pic>
          </p:grpSp>
          <p:grpSp>
            <p:nvGrpSpPr>
              <p:cNvPr id="35" name="Grupo 34">
                <a:extLst>
                  <a:ext uri="{FF2B5EF4-FFF2-40B4-BE49-F238E27FC236}">
                    <a16:creationId xmlns:a16="http://schemas.microsoft.com/office/drawing/2014/main" id="{26A87F46-B649-4C01-AAF3-821B713F4E9C}"/>
                  </a:ext>
                </a:extLst>
              </p:cNvPr>
              <p:cNvGrpSpPr>
                <a:grpSpLocks noChangeAspect="1"/>
              </p:cNvGrpSpPr>
              <p:nvPr/>
            </p:nvGrpSpPr>
            <p:grpSpPr>
              <a:xfrm>
                <a:off x="8326191" y="1180710"/>
                <a:ext cx="817438" cy="966844"/>
                <a:chOff x="7614802" y="1383008"/>
                <a:chExt cx="1687542" cy="1995980"/>
              </a:xfrm>
            </p:grpSpPr>
            <p:pic>
              <p:nvPicPr>
                <p:cNvPr id="15" name="Imagen 14">
                  <a:extLst>
                    <a:ext uri="{FF2B5EF4-FFF2-40B4-BE49-F238E27FC236}">
                      <a16:creationId xmlns:a16="http://schemas.microsoft.com/office/drawing/2014/main" id="{AE9E8477-E173-4C17-988E-91D85EBD9156}"/>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8385995" y="1383008"/>
                  <a:ext cx="916349" cy="937076"/>
                </a:xfrm>
                <a:prstGeom prst="rect">
                  <a:avLst/>
                </a:prstGeom>
              </p:spPr>
            </p:pic>
            <p:pic>
              <p:nvPicPr>
                <p:cNvPr id="25" name="Imagen 24">
                  <a:extLst>
                    <a:ext uri="{FF2B5EF4-FFF2-40B4-BE49-F238E27FC236}">
                      <a16:creationId xmlns:a16="http://schemas.microsoft.com/office/drawing/2014/main" id="{E708D847-3FC7-4CCA-95B3-B317CFD17049}"/>
                    </a:ext>
                  </a:extLst>
                </p:cNvPr>
                <p:cNvPicPr>
                  <a:picLocks noChangeAspect="1"/>
                </p:cNvPicPr>
                <p:nvPr/>
              </p:nvPicPr>
              <p:blipFill rotWithShape="1">
                <a:blip r:embed="rId9">
                  <a:extLst>
                    <a:ext uri="{28A0092B-C50C-407E-A947-70E740481C1C}">
                      <a14:useLocalDpi xmlns:a14="http://schemas.microsoft.com/office/drawing/2010/main" val="0"/>
                    </a:ext>
                  </a:extLst>
                </a:blip>
                <a:srcRect l="68339" t="46496"/>
                <a:stretch/>
              </p:blipFill>
              <p:spPr>
                <a:xfrm>
                  <a:off x="7614802" y="1624069"/>
                  <a:ext cx="1558304" cy="1754919"/>
                </a:xfrm>
                <a:prstGeom prst="rect">
                  <a:avLst/>
                </a:prstGeom>
              </p:spPr>
            </p:pic>
          </p:grpSp>
          <p:grpSp>
            <p:nvGrpSpPr>
              <p:cNvPr id="34" name="Grupo 33">
                <a:extLst>
                  <a:ext uri="{FF2B5EF4-FFF2-40B4-BE49-F238E27FC236}">
                    <a16:creationId xmlns:a16="http://schemas.microsoft.com/office/drawing/2014/main" id="{94A795C6-67B2-4097-A370-E496A0A6418B}"/>
                  </a:ext>
                </a:extLst>
              </p:cNvPr>
              <p:cNvGrpSpPr>
                <a:grpSpLocks noChangeAspect="1"/>
              </p:cNvGrpSpPr>
              <p:nvPr/>
            </p:nvGrpSpPr>
            <p:grpSpPr>
              <a:xfrm>
                <a:off x="8757055" y="2617176"/>
                <a:ext cx="791062" cy="1217705"/>
                <a:chOff x="3015539" y="1482653"/>
                <a:chExt cx="1519202" cy="2338552"/>
              </a:xfrm>
            </p:grpSpPr>
            <p:pic>
              <p:nvPicPr>
                <p:cNvPr id="14" name="Imagen 13">
                  <a:extLst>
                    <a:ext uri="{FF2B5EF4-FFF2-40B4-BE49-F238E27FC236}">
                      <a16:creationId xmlns:a16="http://schemas.microsoft.com/office/drawing/2014/main" id="{BC051660-AC16-40C7-9792-F36CAA94655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16898" y="1482653"/>
                  <a:ext cx="617843" cy="927687"/>
                </a:xfrm>
                <a:prstGeom prst="rect">
                  <a:avLst/>
                </a:prstGeom>
              </p:spPr>
            </p:pic>
            <p:pic>
              <p:nvPicPr>
                <p:cNvPr id="26" name="Imagen 25">
                  <a:extLst>
                    <a:ext uri="{FF2B5EF4-FFF2-40B4-BE49-F238E27FC236}">
                      <a16:creationId xmlns:a16="http://schemas.microsoft.com/office/drawing/2014/main" id="{433EB0D5-3BD8-4E3B-9008-C5E6A6F2BCCA}"/>
                    </a:ext>
                  </a:extLst>
                </p:cNvPr>
                <p:cNvPicPr>
                  <a:picLocks noChangeAspect="1"/>
                </p:cNvPicPr>
                <p:nvPr/>
              </p:nvPicPr>
              <p:blipFill rotWithShape="1">
                <a:blip r:embed="rId9">
                  <a:extLst>
                    <a:ext uri="{28A0092B-C50C-407E-A947-70E740481C1C}">
                      <a14:useLocalDpi xmlns:a14="http://schemas.microsoft.com/office/drawing/2010/main" val="0"/>
                    </a:ext>
                  </a:extLst>
                </a:blip>
                <a:srcRect l="35736" t="53240" r="39242"/>
                <a:stretch/>
              </p:blipFill>
              <p:spPr>
                <a:xfrm>
                  <a:off x="3015539" y="2122117"/>
                  <a:ext cx="1364371" cy="1699088"/>
                </a:xfrm>
                <a:prstGeom prst="rect">
                  <a:avLst/>
                </a:prstGeom>
              </p:spPr>
            </p:pic>
          </p:grpSp>
          <p:grpSp>
            <p:nvGrpSpPr>
              <p:cNvPr id="36" name="Grupo 35">
                <a:extLst>
                  <a:ext uri="{FF2B5EF4-FFF2-40B4-BE49-F238E27FC236}">
                    <a16:creationId xmlns:a16="http://schemas.microsoft.com/office/drawing/2014/main" id="{FE4CC41B-1B1B-4CE5-A73B-F0D5ADFAC4DE}"/>
                  </a:ext>
                </a:extLst>
              </p:cNvPr>
              <p:cNvGrpSpPr>
                <a:grpSpLocks noChangeAspect="1"/>
              </p:cNvGrpSpPr>
              <p:nvPr/>
            </p:nvGrpSpPr>
            <p:grpSpPr>
              <a:xfrm>
                <a:off x="9707584" y="1499895"/>
                <a:ext cx="849285" cy="1193661"/>
                <a:chOff x="10337782" y="988602"/>
                <a:chExt cx="1159375" cy="1629490"/>
              </a:xfrm>
            </p:grpSpPr>
            <p:pic>
              <p:nvPicPr>
                <p:cNvPr id="17" name="Imagen 16">
                  <a:extLst>
                    <a:ext uri="{FF2B5EF4-FFF2-40B4-BE49-F238E27FC236}">
                      <a16:creationId xmlns:a16="http://schemas.microsoft.com/office/drawing/2014/main" id="{21BEF3C9-A73A-41FA-8083-0525395168F4}"/>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19586" y="988602"/>
                  <a:ext cx="677571" cy="731777"/>
                </a:xfrm>
                <a:prstGeom prst="rect">
                  <a:avLst/>
                </a:prstGeom>
              </p:spPr>
            </p:pic>
            <p:pic>
              <p:nvPicPr>
                <p:cNvPr id="28" name="Imagen 27">
                  <a:extLst>
                    <a:ext uri="{FF2B5EF4-FFF2-40B4-BE49-F238E27FC236}">
                      <a16:creationId xmlns:a16="http://schemas.microsoft.com/office/drawing/2014/main" id="{8BD88EEF-5EC9-4117-B366-5CED0D94CB36}"/>
                    </a:ext>
                  </a:extLst>
                </p:cNvPr>
                <p:cNvPicPr>
                  <a:picLocks noChangeAspect="1"/>
                </p:cNvPicPr>
                <p:nvPr/>
              </p:nvPicPr>
              <p:blipFill rotWithShape="1">
                <a:blip r:embed="rId5">
                  <a:extLst>
                    <a:ext uri="{28A0092B-C50C-407E-A947-70E740481C1C}">
                      <a14:useLocalDpi xmlns:a14="http://schemas.microsoft.com/office/drawing/2010/main" val="0"/>
                    </a:ext>
                  </a:extLst>
                </a:blip>
                <a:srcRect l="47660" t="6435" r="3758"/>
                <a:stretch/>
              </p:blipFill>
              <p:spPr>
                <a:xfrm>
                  <a:off x="10337782" y="1651248"/>
                  <a:ext cx="1004033" cy="966844"/>
                </a:xfrm>
                <a:prstGeom prst="rect">
                  <a:avLst/>
                </a:prstGeom>
              </p:spPr>
            </p:pic>
          </p:grpSp>
        </p:grpSp>
        <p:grpSp>
          <p:nvGrpSpPr>
            <p:cNvPr id="38" name="Grupo 37">
              <a:extLst>
                <a:ext uri="{FF2B5EF4-FFF2-40B4-BE49-F238E27FC236}">
                  <a16:creationId xmlns:a16="http://schemas.microsoft.com/office/drawing/2014/main" id="{74C59A57-E0BC-4366-B3FD-D73DC47E80FC}"/>
                </a:ext>
              </a:extLst>
            </p:cNvPr>
            <p:cNvGrpSpPr/>
            <p:nvPr/>
          </p:nvGrpSpPr>
          <p:grpSpPr>
            <a:xfrm flipH="1">
              <a:off x="241362" y="979730"/>
              <a:ext cx="3204000" cy="5616000"/>
              <a:chOff x="8326191" y="1180710"/>
              <a:chExt cx="3215303" cy="5576059"/>
            </a:xfrm>
          </p:grpSpPr>
          <p:grpSp>
            <p:nvGrpSpPr>
              <p:cNvPr id="39" name="Grupo 38">
                <a:extLst>
                  <a:ext uri="{FF2B5EF4-FFF2-40B4-BE49-F238E27FC236}">
                    <a16:creationId xmlns:a16="http://schemas.microsoft.com/office/drawing/2014/main" id="{ACC146F6-BBF2-45C2-9BAC-A9CB5F920F93}"/>
                  </a:ext>
                </a:extLst>
              </p:cNvPr>
              <p:cNvGrpSpPr>
                <a:grpSpLocks noChangeAspect="1"/>
              </p:cNvGrpSpPr>
              <p:nvPr/>
            </p:nvGrpSpPr>
            <p:grpSpPr>
              <a:xfrm>
                <a:off x="10367796" y="2308791"/>
                <a:ext cx="929148" cy="1255663"/>
                <a:chOff x="10039373" y="3727597"/>
                <a:chExt cx="1336744" cy="1806493"/>
              </a:xfrm>
            </p:grpSpPr>
            <p:pic>
              <p:nvPicPr>
                <p:cNvPr id="61" name="Imagen 60">
                  <a:extLst>
                    <a:ext uri="{FF2B5EF4-FFF2-40B4-BE49-F238E27FC236}">
                      <a16:creationId xmlns:a16="http://schemas.microsoft.com/office/drawing/2014/main" id="{803C02F1-A1A6-4713-A633-EA8F5BD1A8DF}"/>
                    </a:ext>
                  </a:extLst>
                </p:cNvPr>
                <p:cNvPicPr>
                  <a:picLocks noChangeAspect="1"/>
                </p:cNvPicPr>
                <p:nvPr/>
              </p:nvPicPr>
              <p:blipFill rotWithShape="1">
                <a:blip r:embed="rId5">
                  <a:extLst>
                    <a:ext uri="{28A0092B-C50C-407E-A947-70E740481C1C}">
                      <a14:useLocalDpi xmlns:a14="http://schemas.microsoft.com/office/drawing/2010/main" val="0"/>
                    </a:ext>
                  </a:extLst>
                </a:blip>
                <a:srcRect l="4746" t="13573" r="50917" b="2725"/>
                <a:stretch/>
              </p:blipFill>
              <p:spPr>
                <a:xfrm>
                  <a:off x="10039373" y="4543050"/>
                  <a:ext cx="1049927" cy="991040"/>
                </a:xfrm>
                <a:prstGeom prst="rect">
                  <a:avLst/>
                </a:prstGeom>
              </p:spPr>
            </p:pic>
            <p:pic>
              <p:nvPicPr>
                <p:cNvPr id="62" name="Imagen 61">
                  <a:extLst>
                    <a:ext uri="{FF2B5EF4-FFF2-40B4-BE49-F238E27FC236}">
                      <a16:creationId xmlns:a16="http://schemas.microsoft.com/office/drawing/2014/main" id="{368C6620-9F4F-4538-AE3C-885B9382A3E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39799" y="3727597"/>
                  <a:ext cx="536318" cy="1055473"/>
                </a:xfrm>
                <a:prstGeom prst="rect">
                  <a:avLst/>
                </a:prstGeom>
              </p:spPr>
            </p:pic>
          </p:grpSp>
          <p:grpSp>
            <p:nvGrpSpPr>
              <p:cNvPr id="40" name="Grupo 39">
                <a:extLst>
                  <a:ext uri="{FF2B5EF4-FFF2-40B4-BE49-F238E27FC236}">
                    <a16:creationId xmlns:a16="http://schemas.microsoft.com/office/drawing/2014/main" id="{E5CF9BC3-931E-4F08-B8A0-52EDAC6DEEDC}"/>
                  </a:ext>
                </a:extLst>
              </p:cNvPr>
              <p:cNvGrpSpPr>
                <a:grpSpLocks noChangeAspect="1"/>
              </p:cNvGrpSpPr>
              <p:nvPr/>
            </p:nvGrpSpPr>
            <p:grpSpPr>
              <a:xfrm>
                <a:off x="8689854" y="5626490"/>
                <a:ext cx="637853" cy="1130279"/>
                <a:chOff x="518763" y="3752997"/>
                <a:chExt cx="1350901" cy="2393803"/>
              </a:xfrm>
            </p:grpSpPr>
            <p:pic>
              <p:nvPicPr>
                <p:cNvPr id="59" name="Imagen 58">
                  <a:extLst>
                    <a:ext uri="{FF2B5EF4-FFF2-40B4-BE49-F238E27FC236}">
                      <a16:creationId xmlns:a16="http://schemas.microsoft.com/office/drawing/2014/main" id="{0B848C2F-ED08-4446-A2EF-2BBB572213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506" y="3752997"/>
                  <a:ext cx="582213" cy="1039667"/>
                </a:xfrm>
                <a:prstGeom prst="rect">
                  <a:avLst/>
                </a:prstGeom>
              </p:spPr>
            </p:pic>
            <p:pic>
              <p:nvPicPr>
                <p:cNvPr id="60" name="Imagen 59">
                  <a:extLst>
                    <a:ext uri="{FF2B5EF4-FFF2-40B4-BE49-F238E27FC236}">
                      <a16:creationId xmlns:a16="http://schemas.microsoft.com/office/drawing/2014/main" id="{B6D2B0D3-3BFD-4B6C-9663-52437712827E}"/>
                    </a:ext>
                  </a:extLst>
                </p:cNvPr>
                <p:cNvPicPr>
                  <a:picLocks noChangeAspect="1"/>
                </p:cNvPicPr>
                <p:nvPr/>
              </p:nvPicPr>
              <p:blipFill rotWithShape="1">
                <a:blip r:embed="rId9">
                  <a:extLst>
                    <a:ext uri="{28A0092B-C50C-407E-A947-70E740481C1C}">
                      <a14:useLocalDpi xmlns:a14="http://schemas.microsoft.com/office/drawing/2010/main" val="0"/>
                    </a:ext>
                  </a:extLst>
                </a:blip>
                <a:srcRect l="73331" t="-7169" b="53732"/>
                <a:stretch/>
              </p:blipFill>
              <p:spPr>
                <a:xfrm>
                  <a:off x="518763" y="4342907"/>
                  <a:ext cx="1350901" cy="1803893"/>
                </a:xfrm>
                <a:prstGeom prst="rect">
                  <a:avLst/>
                </a:prstGeom>
              </p:spPr>
            </p:pic>
          </p:grpSp>
          <p:grpSp>
            <p:nvGrpSpPr>
              <p:cNvPr id="41" name="Grupo 40">
                <a:extLst>
                  <a:ext uri="{FF2B5EF4-FFF2-40B4-BE49-F238E27FC236}">
                    <a16:creationId xmlns:a16="http://schemas.microsoft.com/office/drawing/2014/main" id="{DE894672-4D5C-4934-8188-38EDA2B77CC1}"/>
                  </a:ext>
                </a:extLst>
              </p:cNvPr>
              <p:cNvGrpSpPr>
                <a:grpSpLocks noChangeAspect="1"/>
              </p:cNvGrpSpPr>
              <p:nvPr/>
            </p:nvGrpSpPr>
            <p:grpSpPr>
              <a:xfrm>
                <a:off x="10745856" y="3630799"/>
                <a:ext cx="795638" cy="1108270"/>
                <a:chOff x="7622052" y="4062187"/>
                <a:chExt cx="1664570" cy="2318634"/>
              </a:xfrm>
            </p:grpSpPr>
            <p:pic>
              <p:nvPicPr>
                <p:cNvPr id="57" name="Imagen 56">
                  <a:extLst>
                    <a:ext uri="{FF2B5EF4-FFF2-40B4-BE49-F238E27FC236}">
                      <a16:creationId xmlns:a16="http://schemas.microsoft.com/office/drawing/2014/main" id="{5B86F8E7-921E-40D5-B0A0-2AF1C01C108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631049" y="4062187"/>
                  <a:ext cx="655573" cy="1055473"/>
                </a:xfrm>
                <a:prstGeom prst="rect">
                  <a:avLst/>
                </a:prstGeom>
              </p:spPr>
            </p:pic>
            <p:pic>
              <p:nvPicPr>
                <p:cNvPr id="58" name="Imagen 57">
                  <a:extLst>
                    <a:ext uri="{FF2B5EF4-FFF2-40B4-BE49-F238E27FC236}">
                      <a16:creationId xmlns:a16="http://schemas.microsoft.com/office/drawing/2014/main" id="{EED74DFF-1B24-440C-A1BC-0CB04DC925B0}"/>
                    </a:ext>
                  </a:extLst>
                </p:cNvPr>
                <p:cNvPicPr>
                  <a:picLocks noChangeAspect="1"/>
                </p:cNvPicPr>
                <p:nvPr/>
              </p:nvPicPr>
              <p:blipFill rotWithShape="1">
                <a:blip r:embed="rId9">
                  <a:extLst>
                    <a:ext uri="{28A0092B-C50C-407E-A947-70E740481C1C}">
                      <a14:useLocalDpi xmlns:a14="http://schemas.microsoft.com/office/drawing/2010/main" val="0"/>
                    </a:ext>
                  </a:extLst>
                </a:blip>
                <a:srcRect t="3557" r="71671" b="53173"/>
                <a:stretch/>
              </p:blipFill>
              <p:spPr>
                <a:xfrm>
                  <a:off x="7622052" y="4929268"/>
                  <a:ext cx="1426091" cy="1451553"/>
                </a:xfrm>
                <a:prstGeom prst="rect">
                  <a:avLst/>
                </a:prstGeom>
              </p:spPr>
            </p:pic>
          </p:grpSp>
          <p:grpSp>
            <p:nvGrpSpPr>
              <p:cNvPr id="42" name="Grupo 41">
                <a:extLst>
                  <a:ext uri="{FF2B5EF4-FFF2-40B4-BE49-F238E27FC236}">
                    <a16:creationId xmlns:a16="http://schemas.microsoft.com/office/drawing/2014/main" id="{909066E1-2063-4991-8939-840A0046E935}"/>
                  </a:ext>
                </a:extLst>
              </p:cNvPr>
              <p:cNvGrpSpPr>
                <a:grpSpLocks noChangeAspect="1"/>
              </p:cNvGrpSpPr>
              <p:nvPr/>
            </p:nvGrpSpPr>
            <p:grpSpPr>
              <a:xfrm>
                <a:off x="10338549" y="5016521"/>
                <a:ext cx="958395" cy="1130279"/>
                <a:chOff x="2548055" y="4549930"/>
                <a:chExt cx="2008145" cy="2368297"/>
              </a:xfrm>
            </p:grpSpPr>
            <p:pic>
              <p:nvPicPr>
                <p:cNvPr id="55" name="Imagen 54">
                  <a:extLst>
                    <a:ext uri="{FF2B5EF4-FFF2-40B4-BE49-F238E27FC236}">
                      <a16:creationId xmlns:a16="http://schemas.microsoft.com/office/drawing/2014/main" id="{F468FF0D-3E6A-4C92-A6C8-7852FD756BEB}"/>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545320" y="4549930"/>
                  <a:ext cx="1010880" cy="1131951"/>
                </a:xfrm>
                <a:prstGeom prst="rect">
                  <a:avLst/>
                </a:prstGeom>
              </p:spPr>
            </p:pic>
            <p:pic>
              <p:nvPicPr>
                <p:cNvPr id="56" name="Imagen 55">
                  <a:extLst>
                    <a:ext uri="{FF2B5EF4-FFF2-40B4-BE49-F238E27FC236}">
                      <a16:creationId xmlns:a16="http://schemas.microsoft.com/office/drawing/2014/main" id="{C6B306C9-EE02-4D0D-8451-6AC6D8CFEFA1}"/>
                    </a:ext>
                  </a:extLst>
                </p:cNvPr>
                <p:cNvPicPr>
                  <a:picLocks noChangeAspect="1"/>
                </p:cNvPicPr>
                <p:nvPr/>
              </p:nvPicPr>
              <p:blipFill rotWithShape="1">
                <a:blip r:embed="rId9">
                  <a:extLst>
                    <a:ext uri="{28A0092B-C50C-407E-A947-70E740481C1C}">
                      <a14:useLocalDpi xmlns:a14="http://schemas.microsoft.com/office/drawing/2010/main" val="0"/>
                    </a:ext>
                  </a:extLst>
                </a:blip>
                <a:srcRect l="30155" t="3024" r="33344" b="51617"/>
                <a:stretch/>
              </p:blipFill>
              <p:spPr>
                <a:xfrm>
                  <a:off x="2548055" y="5345226"/>
                  <a:ext cx="1899468" cy="1573001"/>
                </a:xfrm>
                <a:prstGeom prst="rect">
                  <a:avLst/>
                </a:prstGeom>
              </p:spPr>
            </p:pic>
          </p:grpSp>
          <p:grpSp>
            <p:nvGrpSpPr>
              <p:cNvPr id="43" name="Grupo 42">
                <a:extLst>
                  <a:ext uri="{FF2B5EF4-FFF2-40B4-BE49-F238E27FC236}">
                    <a16:creationId xmlns:a16="http://schemas.microsoft.com/office/drawing/2014/main" id="{AA497E7C-8786-4907-807B-E3590478A44B}"/>
                  </a:ext>
                </a:extLst>
              </p:cNvPr>
              <p:cNvGrpSpPr>
                <a:grpSpLocks noChangeAspect="1"/>
              </p:cNvGrpSpPr>
              <p:nvPr/>
            </p:nvGrpSpPr>
            <p:grpSpPr>
              <a:xfrm>
                <a:off x="8699754" y="4006555"/>
                <a:ext cx="1079347" cy="1374247"/>
                <a:chOff x="838353" y="1103603"/>
                <a:chExt cx="1438458" cy="1831474"/>
              </a:xfrm>
            </p:grpSpPr>
            <p:pic>
              <p:nvPicPr>
                <p:cNvPr id="53" name="Imagen 52">
                  <a:extLst>
                    <a:ext uri="{FF2B5EF4-FFF2-40B4-BE49-F238E27FC236}">
                      <a16:creationId xmlns:a16="http://schemas.microsoft.com/office/drawing/2014/main" id="{EAB26242-1767-4306-8DA5-CAA09A4BD04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8353" y="1103603"/>
                  <a:ext cx="521277" cy="898753"/>
                </a:xfrm>
                <a:prstGeom prst="rect">
                  <a:avLst/>
                </a:prstGeom>
              </p:spPr>
            </p:pic>
            <p:pic>
              <p:nvPicPr>
                <p:cNvPr id="54" name="Imagen 53">
                  <a:extLst>
                    <a:ext uri="{FF2B5EF4-FFF2-40B4-BE49-F238E27FC236}">
                      <a16:creationId xmlns:a16="http://schemas.microsoft.com/office/drawing/2014/main" id="{EF59981F-B613-4173-8F62-A5B0A48330FA}"/>
                    </a:ext>
                  </a:extLst>
                </p:cNvPr>
                <p:cNvPicPr>
                  <a:picLocks noChangeAspect="1"/>
                </p:cNvPicPr>
                <p:nvPr/>
              </p:nvPicPr>
              <p:blipFill rotWithShape="1">
                <a:blip r:embed="rId9">
                  <a:extLst>
                    <a:ext uri="{28A0092B-C50C-407E-A947-70E740481C1C}">
                      <a14:useLocalDpi xmlns:a14="http://schemas.microsoft.com/office/drawing/2010/main" val="0"/>
                    </a:ext>
                  </a:extLst>
                </a:blip>
                <a:srcRect t="49991" r="74157"/>
                <a:stretch/>
              </p:blipFill>
              <p:spPr>
                <a:xfrm>
                  <a:off x="1230059" y="1585217"/>
                  <a:ext cx="1046752" cy="1349860"/>
                </a:xfrm>
                <a:prstGeom prst="rect">
                  <a:avLst/>
                </a:prstGeom>
              </p:spPr>
            </p:pic>
          </p:grpSp>
          <p:grpSp>
            <p:nvGrpSpPr>
              <p:cNvPr id="44" name="Grupo 43">
                <a:extLst>
                  <a:ext uri="{FF2B5EF4-FFF2-40B4-BE49-F238E27FC236}">
                    <a16:creationId xmlns:a16="http://schemas.microsoft.com/office/drawing/2014/main" id="{2741F8C5-C22A-456A-B18C-68ED3AF0EF40}"/>
                  </a:ext>
                </a:extLst>
              </p:cNvPr>
              <p:cNvGrpSpPr>
                <a:grpSpLocks noChangeAspect="1"/>
              </p:cNvGrpSpPr>
              <p:nvPr/>
            </p:nvGrpSpPr>
            <p:grpSpPr>
              <a:xfrm>
                <a:off x="8326191" y="1180710"/>
                <a:ext cx="817438" cy="966844"/>
                <a:chOff x="7614802" y="1383008"/>
                <a:chExt cx="1687542" cy="1995980"/>
              </a:xfrm>
            </p:grpSpPr>
            <p:pic>
              <p:nvPicPr>
                <p:cNvPr id="51" name="Imagen 50">
                  <a:extLst>
                    <a:ext uri="{FF2B5EF4-FFF2-40B4-BE49-F238E27FC236}">
                      <a16:creationId xmlns:a16="http://schemas.microsoft.com/office/drawing/2014/main" id="{31004ABF-DEB1-4189-9313-3A10116F9784}"/>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8385995" y="1383008"/>
                  <a:ext cx="916349" cy="937076"/>
                </a:xfrm>
                <a:prstGeom prst="rect">
                  <a:avLst/>
                </a:prstGeom>
              </p:spPr>
            </p:pic>
            <p:pic>
              <p:nvPicPr>
                <p:cNvPr id="52" name="Imagen 51">
                  <a:extLst>
                    <a:ext uri="{FF2B5EF4-FFF2-40B4-BE49-F238E27FC236}">
                      <a16:creationId xmlns:a16="http://schemas.microsoft.com/office/drawing/2014/main" id="{B7163F8F-C943-4986-837A-383177F9919A}"/>
                    </a:ext>
                  </a:extLst>
                </p:cNvPr>
                <p:cNvPicPr>
                  <a:picLocks noChangeAspect="1"/>
                </p:cNvPicPr>
                <p:nvPr/>
              </p:nvPicPr>
              <p:blipFill rotWithShape="1">
                <a:blip r:embed="rId9">
                  <a:extLst>
                    <a:ext uri="{28A0092B-C50C-407E-A947-70E740481C1C}">
                      <a14:useLocalDpi xmlns:a14="http://schemas.microsoft.com/office/drawing/2010/main" val="0"/>
                    </a:ext>
                  </a:extLst>
                </a:blip>
                <a:srcRect l="68339" t="46496"/>
                <a:stretch/>
              </p:blipFill>
              <p:spPr>
                <a:xfrm>
                  <a:off x="7614802" y="1624069"/>
                  <a:ext cx="1558304" cy="1754919"/>
                </a:xfrm>
                <a:prstGeom prst="rect">
                  <a:avLst/>
                </a:prstGeom>
              </p:spPr>
            </p:pic>
          </p:grpSp>
          <p:grpSp>
            <p:nvGrpSpPr>
              <p:cNvPr id="45" name="Grupo 44">
                <a:extLst>
                  <a:ext uri="{FF2B5EF4-FFF2-40B4-BE49-F238E27FC236}">
                    <a16:creationId xmlns:a16="http://schemas.microsoft.com/office/drawing/2014/main" id="{C648C645-FCBF-43F4-9CEB-44C622EA0BA7}"/>
                  </a:ext>
                </a:extLst>
              </p:cNvPr>
              <p:cNvGrpSpPr>
                <a:grpSpLocks noChangeAspect="1"/>
              </p:cNvGrpSpPr>
              <p:nvPr/>
            </p:nvGrpSpPr>
            <p:grpSpPr>
              <a:xfrm>
                <a:off x="8757055" y="2617176"/>
                <a:ext cx="791062" cy="1217705"/>
                <a:chOff x="3015539" y="1482653"/>
                <a:chExt cx="1519202" cy="2338552"/>
              </a:xfrm>
            </p:grpSpPr>
            <p:pic>
              <p:nvPicPr>
                <p:cNvPr id="49" name="Imagen 48">
                  <a:extLst>
                    <a:ext uri="{FF2B5EF4-FFF2-40B4-BE49-F238E27FC236}">
                      <a16:creationId xmlns:a16="http://schemas.microsoft.com/office/drawing/2014/main" id="{575E3014-21BD-485D-808C-74DDA35B4BC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16898" y="1482653"/>
                  <a:ext cx="617843" cy="927687"/>
                </a:xfrm>
                <a:prstGeom prst="rect">
                  <a:avLst/>
                </a:prstGeom>
              </p:spPr>
            </p:pic>
            <p:pic>
              <p:nvPicPr>
                <p:cNvPr id="50" name="Imagen 49">
                  <a:extLst>
                    <a:ext uri="{FF2B5EF4-FFF2-40B4-BE49-F238E27FC236}">
                      <a16:creationId xmlns:a16="http://schemas.microsoft.com/office/drawing/2014/main" id="{DE84BB38-313C-4A20-8720-11F522B7698A}"/>
                    </a:ext>
                  </a:extLst>
                </p:cNvPr>
                <p:cNvPicPr>
                  <a:picLocks noChangeAspect="1"/>
                </p:cNvPicPr>
                <p:nvPr/>
              </p:nvPicPr>
              <p:blipFill rotWithShape="1">
                <a:blip r:embed="rId9">
                  <a:extLst>
                    <a:ext uri="{28A0092B-C50C-407E-A947-70E740481C1C}">
                      <a14:useLocalDpi xmlns:a14="http://schemas.microsoft.com/office/drawing/2010/main" val="0"/>
                    </a:ext>
                  </a:extLst>
                </a:blip>
                <a:srcRect l="35736" t="53240" r="39242"/>
                <a:stretch/>
              </p:blipFill>
              <p:spPr>
                <a:xfrm>
                  <a:off x="3015539" y="2122117"/>
                  <a:ext cx="1364371" cy="1699088"/>
                </a:xfrm>
                <a:prstGeom prst="rect">
                  <a:avLst/>
                </a:prstGeom>
              </p:spPr>
            </p:pic>
          </p:grpSp>
          <p:grpSp>
            <p:nvGrpSpPr>
              <p:cNvPr id="46" name="Grupo 45">
                <a:extLst>
                  <a:ext uri="{FF2B5EF4-FFF2-40B4-BE49-F238E27FC236}">
                    <a16:creationId xmlns:a16="http://schemas.microsoft.com/office/drawing/2014/main" id="{8B1F1ED6-9CD3-4A89-827E-AF040166C775}"/>
                  </a:ext>
                </a:extLst>
              </p:cNvPr>
              <p:cNvGrpSpPr>
                <a:grpSpLocks noChangeAspect="1"/>
              </p:cNvGrpSpPr>
              <p:nvPr/>
            </p:nvGrpSpPr>
            <p:grpSpPr>
              <a:xfrm>
                <a:off x="9707584" y="1499895"/>
                <a:ext cx="849285" cy="1193661"/>
                <a:chOff x="10337782" y="988602"/>
                <a:chExt cx="1159375" cy="1629490"/>
              </a:xfrm>
            </p:grpSpPr>
            <p:pic>
              <p:nvPicPr>
                <p:cNvPr id="47" name="Imagen 46">
                  <a:extLst>
                    <a:ext uri="{FF2B5EF4-FFF2-40B4-BE49-F238E27FC236}">
                      <a16:creationId xmlns:a16="http://schemas.microsoft.com/office/drawing/2014/main" id="{749B60F3-3133-400C-A722-BFEBE13B307E}"/>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0819586" y="988602"/>
                  <a:ext cx="677571" cy="731777"/>
                </a:xfrm>
                <a:prstGeom prst="rect">
                  <a:avLst/>
                </a:prstGeom>
              </p:spPr>
            </p:pic>
            <p:pic>
              <p:nvPicPr>
                <p:cNvPr id="48" name="Imagen 47">
                  <a:extLst>
                    <a:ext uri="{FF2B5EF4-FFF2-40B4-BE49-F238E27FC236}">
                      <a16:creationId xmlns:a16="http://schemas.microsoft.com/office/drawing/2014/main" id="{1B356152-FB37-46B7-8ED0-CB4F3BCF272F}"/>
                    </a:ext>
                  </a:extLst>
                </p:cNvPr>
                <p:cNvPicPr>
                  <a:picLocks noChangeAspect="1"/>
                </p:cNvPicPr>
                <p:nvPr/>
              </p:nvPicPr>
              <p:blipFill rotWithShape="1">
                <a:blip r:embed="rId5">
                  <a:extLst>
                    <a:ext uri="{28A0092B-C50C-407E-A947-70E740481C1C}">
                      <a14:useLocalDpi xmlns:a14="http://schemas.microsoft.com/office/drawing/2010/main" val="0"/>
                    </a:ext>
                  </a:extLst>
                </a:blip>
                <a:srcRect l="47660" t="6435" r="3758"/>
                <a:stretch/>
              </p:blipFill>
              <p:spPr>
                <a:xfrm>
                  <a:off x="10337782" y="1651248"/>
                  <a:ext cx="1004033" cy="966844"/>
                </a:xfrm>
                <a:prstGeom prst="rect">
                  <a:avLst/>
                </a:prstGeom>
              </p:spPr>
            </p:pic>
          </p:grpSp>
        </p:grpSp>
        <p:grpSp>
          <p:nvGrpSpPr>
            <p:cNvPr id="66" name="Grupo 65">
              <a:extLst>
                <a:ext uri="{FF2B5EF4-FFF2-40B4-BE49-F238E27FC236}">
                  <a16:creationId xmlns:a16="http://schemas.microsoft.com/office/drawing/2014/main" id="{87234D96-8604-4FC1-9617-D9276498F8C4}"/>
                </a:ext>
              </a:extLst>
            </p:cNvPr>
            <p:cNvGrpSpPr/>
            <p:nvPr/>
          </p:nvGrpSpPr>
          <p:grpSpPr>
            <a:xfrm>
              <a:off x="4036469" y="3063046"/>
              <a:ext cx="1685340" cy="1515235"/>
              <a:chOff x="4238643" y="3037525"/>
              <a:chExt cx="1685340" cy="1515235"/>
            </a:xfrm>
          </p:grpSpPr>
          <p:pic>
            <p:nvPicPr>
              <p:cNvPr id="11" name="Imagen 10">
                <a:extLst>
                  <a:ext uri="{FF2B5EF4-FFF2-40B4-BE49-F238E27FC236}">
                    <a16:creationId xmlns:a16="http://schemas.microsoft.com/office/drawing/2014/main" id="{59B08996-873A-446B-8AF4-70BD280C7467}"/>
                  </a:ext>
                </a:extLst>
              </p:cNvPr>
              <p:cNvPicPr>
                <a:picLocks noChangeAspect="1"/>
              </p:cNvPicPr>
              <p:nvPr/>
            </p:nvPicPr>
            <p:blipFill rotWithShape="1">
              <a:blip r:embed="rId21">
                <a:extLst>
                  <a:ext uri="{28A0092B-C50C-407E-A947-70E740481C1C}">
                    <a14:useLocalDpi xmlns:a14="http://schemas.microsoft.com/office/drawing/2010/main" val="0"/>
                  </a:ext>
                </a:extLst>
              </a:blip>
              <a:srcRect l="49418" t="28028" r="24675" b="49702"/>
              <a:stretch/>
            </p:blipFill>
            <p:spPr>
              <a:xfrm>
                <a:off x="4238643" y="3103945"/>
                <a:ext cx="1685340" cy="1448815"/>
              </a:xfrm>
              <a:prstGeom prst="rect">
                <a:avLst/>
              </a:prstGeom>
            </p:spPr>
          </p:pic>
          <p:sp>
            <p:nvSpPr>
              <p:cNvPr id="63" name="Elipse 62">
                <a:extLst>
                  <a:ext uri="{FF2B5EF4-FFF2-40B4-BE49-F238E27FC236}">
                    <a16:creationId xmlns:a16="http://schemas.microsoft.com/office/drawing/2014/main" id="{DCFBF51E-443A-457B-A72B-AEE3D755B804}"/>
                  </a:ext>
                </a:extLst>
              </p:cNvPr>
              <p:cNvSpPr>
                <a:spLocks noChangeAspect="1"/>
              </p:cNvSpPr>
              <p:nvPr/>
            </p:nvSpPr>
            <p:spPr>
              <a:xfrm>
                <a:off x="4312221" y="3037525"/>
                <a:ext cx="1404000" cy="140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5" name="Grupo 64">
              <a:extLst>
                <a:ext uri="{FF2B5EF4-FFF2-40B4-BE49-F238E27FC236}">
                  <a16:creationId xmlns:a16="http://schemas.microsoft.com/office/drawing/2014/main" id="{6948FC19-3135-421B-A5A2-F6DCEB8C5A99}"/>
                </a:ext>
              </a:extLst>
            </p:cNvPr>
            <p:cNvGrpSpPr/>
            <p:nvPr/>
          </p:nvGrpSpPr>
          <p:grpSpPr>
            <a:xfrm>
              <a:off x="6554617" y="3072560"/>
              <a:ext cx="1739360" cy="1404000"/>
              <a:chOff x="6507420" y="3050225"/>
              <a:chExt cx="1739360" cy="1404000"/>
            </a:xfrm>
          </p:grpSpPr>
          <p:pic>
            <p:nvPicPr>
              <p:cNvPr id="12" name="Imagen 11">
                <a:extLst>
                  <a:ext uri="{FF2B5EF4-FFF2-40B4-BE49-F238E27FC236}">
                    <a16:creationId xmlns:a16="http://schemas.microsoft.com/office/drawing/2014/main" id="{EBA3A856-7C0D-4A60-B63D-923CC3498227}"/>
                  </a:ext>
                </a:extLst>
              </p:cNvPr>
              <p:cNvPicPr>
                <a:picLocks noChangeAspect="1"/>
              </p:cNvPicPr>
              <p:nvPr/>
            </p:nvPicPr>
            <p:blipFill rotWithShape="1">
              <a:blip r:embed="rId21">
                <a:extLst>
                  <a:ext uri="{28A0092B-C50C-407E-A947-70E740481C1C}">
                    <a14:useLocalDpi xmlns:a14="http://schemas.microsoft.com/office/drawing/2010/main" val="0"/>
                  </a:ext>
                </a:extLst>
              </a:blip>
              <a:srcRect l="4416" t="30291" r="70367" b="53019"/>
              <a:stretch/>
            </p:blipFill>
            <p:spPr>
              <a:xfrm>
                <a:off x="6507420" y="3113979"/>
                <a:ext cx="1739360" cy="1151148"/>
              </a:xfrm>
              <a:prstGeom prst="rect">
                <a:avLst/>
              </a:prstGeom>
            </p:spPr>
          </p:pic>
          <p:sp>
            <p:nvSpPr>
              <p:cNvPr id="64" name="Elipse 63">
                <a:extLst>
                  <a:ext uri="{FF2B5EF4-FFF2-40B4-BE49-F238E27FC236}">
                    <a16:creationId xmlns:a16="http://schemas.microsoft.com/office/drawing/2014/main" id="{C183CAC5-819D-4AA3-9E64-EEF339703E09}"/>
                  </a:ext>
                </a:extLst>
              </p:cNvPr>
              <p:cNvSpPr>
                <a:spLocks noChangeAspect="1"/>
              </p:cNvSpPr>
              <p:nvPr/>
            </p:nvSpPr>
            <p:spPr>
              <a:xfrm>
                <a:off x="6635158" y="3050225"/>
                <a:ext cx="1404000" cy="140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68" name="Conector recto 67">
              <a:extLst>
                <a:ext uri="{FF2B5EF4-FFF2-40B4-BE49-F238E27FC236}">
                  <a16:creationId xmlns:a16="http://schemas.microsoft.com/office/drawing/2014/main" id="{EF1D041A-6909-45CB-A52B-B342C0AE9870}"/>
                </a:ext>
              </a:extLst>
            </p:cNvPr>
            <p:cNvCxnSpPr>
              <a:cxnSpLocks/>
              <a:stCxn id="10" idx="3"/>
              <a:endCxn id="63" idx="0"/>
            </p:cNvCxnSpPr>
            <p:nvPr/>
          </p:nvCxnSpPr>
          <p:spPr>
            <a:xfrm flipH="1">
              <a:off x="4812047" y="2158632"/>
              <a:ext cx="763196" cy="9044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Conector recto 70">
              <a:extLst>
                <a:ext uri="{FF2B5EF4-FFF2-40B4-BE49-F238E27FC236}">
                  <a16:creationId xmlns:a16="http://schemas.microsoft.com/office/drawing/2014/main" id="{4A38A5AD-81F1-4351-B43E-37FAD382A322}"/>
                </a:ext>
              </a:extLst>
            </p:cNvPr>
            <p:cNvCxnSpPr>
              <a:cxnSpLocks/>
              <a:stCxn id="10" idx="5"/>
              <a:endCxn id="64" idx="0"/>
            </p:cNvCxnSpPr>
            <p:nvPr/>
          </p:nvCxnSpPr>
          <p:spPr>
            <a:xfrm>
              <a:off x="6616756" y="2158632"/>
              <a:ext cx="767599" cy="913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CuadroTexto 73">
              <a:extLst>
                <a:ext uri="{FF2B5EF4-FFF2-40B4-BE49-F238E27FC236}">
                  <a16:creationId xmlns:a16="http://schemas.microsoft.com/office/drawing/2014/main" id="{38F52DBE-B5F3-46F7-9AA3-B1221E64CA99}"/>
                </a:ext>
              </a:extLst>
            </p:cNvPr>
            <p:cNvSpPr txBox="1"/>
            <p:nvPr/>
          </p:nvSpPr>
          <p:spPr>
            <a:xfrm>
              <a:off x="4229100" y="4543099"/>
              <a:ext cx="1168400" cy="369332"/>
            </a:xfrm>
            <a:prstGeom prst="rect">
              <a:avLst/>
            </a:prstGeom>
            <a:noFill/>
          </p:spPr>
          <p:txBody>
            <a:bodyPr wrap="square" rtlCol="0">
              <a:spAutoFit/>
            </a:bodyPr>
            <a:lstStyle/>
            <a:p>
              <a:r>
                <a:rPr lang="es-ES" dirty="0"/>
                <a:t>PÁNCREAS</a:t>
              </a:r>
            </a:p>
          </p:txBody>
        </p:sp>
        <p:sp>
          <p:nvSpPr>
            <p:cNvPr id="75" name="CuadroTexto 74">
              <a:extLst>
                <a:ext uri="{FF2B5EF4-FFF2-40B4-BE49-F238E27FC236}">
                  <a16:creationId xmlns:a16="http://schemas.microsoft.com/office/drawing/2014/main" id="{42AEF144-1CF8-46E9-91DA-50DF8720070E}"/>
                </a:ext>
              </a:extLst>
            </p:cNvPr>
            <p:cNvSpPr txBox="1"/>
            <p:nvPr/>
          </p:nvSpPr>
          <p:spPr>
            <a:xfrm>
              <a:off x="6872653" y="4543099"/>
              <a:ext cx="1168400" cy="369332"/>
            </a:xfrm>
            <a:prstGeom prst="rect">
              <a:avLst/>
            </a:prstGeom>
            <a:noFill/>
          </p:spPr>
          <p:txBody>
            <a:bodyPr wrap="square" rtlCol="0">
              <a:spAutoFit/>
            </a:bodyPr>
            <a:lstStyle/>
            <a:p>
              <a:pPr algn="ctr"/>
              <a:r>
                <a:rPr lang="es-ES" dirty="0"/>
                <a:t>PULMÓN</a:t>
              </a:r>
            </a:p>
          </p:txBody>
        </p:sp>
        <p:pic>
          <p:nvPicPr>
            <p:cNvPr id="82" name="Imagen 81">
              <a:extLst>
                <a:ext uri="{FF2B5EF4-FFF2-40B4-BE49-F238E27FC236}">
                  <a16:creationId xmlns:a16="http://schemas.microsoft.com/office/drawing/2014/main" id="{08E5D311-E5FD-46DC-86EC-193EF6BC708C}"/>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894" b="100000" l="0" r="98610">
                          <a14:foregroundMark x1="49652" y1="50050" x2="49652" y2="50050"/>
                          <a14:foregroundMark x1="49851" y1="20159" x2="49851" y2="20159"/>
                          <a14:foregroundMark x1="71996" y1="27805" x2="71996" y2="27805"/>
                          <a14:foregroundMark x1="79841" y1="50546" x2="79841" y2="50546"/>
                          <a14:foregroundMark x1="72790" y1="72592" x2="72790" y2="72592"/>
                          <a14:foregroundMark x1="49652" y1="79841" x2="49652" y2="79841"/>
                          <a14:foregroundMark x1="27408" y1="73188" x2="27408" y2="73188"/>
                          <a14:foregroundMark x1="18471" y1="49851" x2="18471" y2="49851"/>
                          <a14:foregroundMark x1="28004" y1="28699" x2="28004" y2="28699"/>
                        </a14:backgroundRemoval>
                      </a14:imgEffect>
                    </a14:imgLayer>
                  </a14:imgProps>
                </a:ext>
                <a:ext uri="{28A0092B-C50C-407E-A947-70E740481C1C}">
                  <a14:useLocalDpi xmlns:a14="http://schemas.microsoft.com/office/drawing/2010/main" val="0"/>
                </a:ext>
              </a:extLst>
            </a:blip>
            <a:stretch>
              <a:fillRect/>
            </a:stretch>
          </p:blipFill>
          <p:spPr>
            <a:xfrm>
              <a:off x="5429227" y="4901197"/>
              <a:ext cx="1477026" cy="1477026"/>
            </a:xfrm>
            <a:prstGeom prst="rect">
              <a:avLst/>
            </a:prstGeom>
          </p:spPr>
        </p:pic>
        <p:sp>
          <p:nvSpPr>
            <p:cNvPr id="83" name="CuadroTexto 82">
              <a:extLst>
                <a:ext uri="{FF2B5EF4-FFF2-40B4-BE49-F238E27FC236}">
                  <a16:creationId xmlns:a16="http://schemas.microsoft.com/office/drawing/2014/main" id="{7FA9BF75-3D66-4604-B9BF-684DD2DEDC32}"/>
                </a:ext>
              </a:extLst>
            </p:cNvPr>
            <p:cNvSpPr txBox="1"/>
            <p:nvPr/>
          </p:nvSpPr>
          <p:spPr>
            <a:xfrm>
              <a:off x="5269073" y="6331807"/>
              <a:ext cx="1797334" cy="369332"/>
            </a:xfrm>
            <a:prstGeom prst="rect">
              <a:avLst/>
            </a:prstGeom>
            <a:noFill/>
          </p:spPr>
          <p:txBody>
            <a:bodyPr wrap="square" rtlCol="0">
              <a:spAutoFit/>
            </a:bodyPr>
            <a:lstStyle/>
            <a:p>
              <a:pPr algn="ctr"/>
              <a:r>
                <a:rPr lang="es-ES" dirty="0"/>
                <a:t>SUPERVIVENCIA</a:t>
              </a:r>
            </a:p>
          </p:txBody>
        </p:sp>
      </p:grpSp>
    </p:spTree>
    <p:extLst>
      <p:ext uri="{BB962C8B-B14F-4D97-AF65-F5344CB8AC3E}">
        <p14:creationId xmlns:p14="http://schemas.microsoft.com/office/powerpoint/2010/main" val="867351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CD8DD8F1-8665-41C0-9C2C-9523F2D8F4EE}"/>
              </a:ext>
            </a:extLst>
          </p:cNvPr>
          <p:cNvGrpSpPr/>
          <p:nvPr/>
        </p:nvGrpSpPr>
        <p:grpSpPr>
          <a:xfrm>
            <a:off x="438538" y="-1"/>
            <a:ext cx="7716417" cy="603866"/>
            <a:chOff x="438538" y="-1"/>
            <a:chExt cx="7716417" cy="603866"/>
          </a:xfrm>
        </p:grpSpPr>
        <p:grpSp>
          <p:nvGrpSpPr>
            <p:cNvPr id="10" name="Grupo 9">
              <a:extLst>
                <a:ext uri="{FF2B5EF4-FFF2-40B4-BE49-F238E27FC236}">
                  <a16:creationId xmlns:a16="http://schemas.microsoft.com/office/drawing/2014/main" id="{BA36A2EC-F47E-48AB-AE30-9220D66AC901}"/>
                </a:ext>
              </a:extLst>
            </p:cNvPr>
            <p:cNvGrpSpPr/>
            <p:nvPr/>
          </p:nvGrpSpPr>
          <p:grpSpPr>
            <a:xfrm>
              <a:off x="438538" y="0"/>
              <a:ext cx="7716417" cy="603865"/>
              <a:chOff x="438538" y="0"/>
              <a:chExt cx="7716417" cy="603865"/>
            </a:xfrm>
          </p:grpSpPr>
          <p:cxnSp>
            <p:nvCxnSpPr>
              <p:cNvPr id="12" name="Conector recto 11">
                <a:extLst>
                  <a:ext uri="{FF2B5EF4-FFF2-40B4-BE49-F238E27FC236}">
                    <a16:creationId xmlns:a16="http://schemas.microsoft.com/office/drawing/2014/main" id="{2ABEC8BF-3C58-43EA-816D-3CAB8811331F}"/>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240AC23C-141A-49FD-AFDB-751E1B1AB249}"/>
                  </a:ext>
                </a:extLst>
              </p:cNvPr>
              <p:cNvSpPr txBox="1"/>
              <p:nvPr/>
            </p:nvSpPr>
            <p:spPr>
              <a:xfrm>
                <a:off x="438538" y="190500"/>
                <a:ext cx="3171437" cy="369332"/>
              </a:xfrm>
              <a:prstGeom prst="rect">
                <a:avLst/>
              </a:prstGeom>
              <a:noFill/>
            </p:spPr>
            <p:txBody>
              <a:bodyPr wrap="square" rtlCol="0">
                <a:spAutoFit/>
              </a:bodyPr>
              <a:lstStyle/>
              <a:p>
                <a:r>
                  <a:rPr lang="es-ES" dirty="0"/>
                  <a:t>3. El Estudio : Mutaciones</a:t>
                </a:r>
              </a:p>
            </p:txBody>
          </p:sp>
          <p:pic>
            <p:nvPicPr>
              <p:cNvPr id="14" name="Imagen 13">
                <a:extLst>
                  <a:ext uri="{FF2B5EF4-FFF2-40B4-BE49-F238E27FC236}">
                    <a16:creationId xmlns:a16="http://schemas.microsoft.com/office/drawing/2014/main" id="{A298C7F6-0849-450B-B0B6-D4464A2BC7B1}"/>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5" name="Imagen 14">
                <a:extLst>
                  <a:ext uri="{FF2B5EF4-FFF2-40B4-BE49-F238E27FC236}">
                    <a16:creationId xmlns:a16="http://schemas.microsoft.com/office/drawing/2014/main" id="{2CF5C44D-1077-4D9D-AB30-FD139E730320}"/>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11" name="Imagen 10">
              <a:extLst>
                <a:ext uri="{FF2B5EF4-FFF2-40B4-BE49-F238E27FC236}">
                  <a16:creationId xmlns:a16="http://schemas.microsoft.com/office/drawing/2014/main" id="{8835A811-D119-4A6D-A962-5682961408E6}"/>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69" name="Imagen 68">
            <a:extLst>
              <a:ext uri="{FF2B5EF4-FFF2-40B4-BE49-F238E27FC236}">
                <a16:creationId xmlns:a16="http://schemas.microsoft.com/office/drawing/2014/main" id="{F28C3CCA-F182-46CA-A99A-2898E31F82E5}"/>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a:off x="2273075" y="911928"/>
            <a:ext cx="707943" cy="805809"/>
          </a:xfrm>
          <a:prstGeom prst="rect">
            <a:avLst/>
          </a:prstGeom>
        </p:spPr>
      </p:pic>
      <p:pic>
        <p:nvPicPr>
          <p:cNvPr id="67" name="Imagen 66">
            <a:extLst>
              <a:ext uri="{FF2B5EF4-FFF2-40B4-BE49-F238E27FC236}">
                <a16:creationId xmlns:a16="http://schemas.microsoft.com/office/drawing/2014/main" id="{F4EBE79E-DF1C-45BC-86D9-32398D80C933}"/>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a:off x="2371118" y="2493595"/>
            <a:ext cx="565986" cy="712390"/>
          </a:xfrm>
          <a:prstGeom prst="rect">
            <a:avLst/>
          </a:prstGeom>
        </p:spPr>
      </p:pic>
      <p:sp>
        <p:nvSpPr>
          <p:cNvPr id="17" name="Elipse 16">
            <a:extLst>
              <a:ext uri="{FF2B5EF4-FFF2-40B4-BE49-F238E27FC236}">
                <a16:creationId xmlns:a16="http://schemas.microsoft.com/office/drawing/2014/main" id="{09D0FC9E-B816-40F7-A9A5-4C2D6684D23C}"/>
              </a:ext>
            </a:extLst>
          </p:cNvPr>
          <p:cNvSpPr>
            <a:spLocks noChangeAspect="1"/>
          </p:cNvSpPr>
          <p:nvPr/>
        </p:nvSpPr>
        <p:spPr>
          <a:xfrm rot="16200000">
            <a:off x="175158" y="3325251"/>
            <a:ext cx="785807" cy="785807"/>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0" name="Grupo 19">
            <a:extLst>
              <a:ext uri="{FF2B5EF4-FFF2-40B4-BE49-F238E27FC236}">
                <a16:creationId xmlns:a16="http://schemas.microsoft.com/office/drawing/2014/main" id="{6569CF9D-D60E-4447-AFD0-7084D1D04BA3}"/>
              </a:ext>
            </a:extLst>
          </p:cNvPr>
          <p:cNvGrpSpPr/>
          <p:nvPr/>
        </p:nvGrpSpPr>
        <p:grpSpPr>
          <a:xfrm rot="944027">
            <a:off x="1382628" y="4984702"/>
            <a:ext cx="899133" cy="808381"/>
            <a:chOff x="4238643" y="3037527"/>
            <a:chExt cx="1685340" cy="1515233"/>
          </a:xfrm>
        </p:grpSpPr>
        <p:pic>
          <p:nvPicPr>
            <p:cNvPr id="30" name="Imagen 29">
              <a:extLst>
                <a:ext uri="{FF2B5EF4-FFF2-40B4-BE49-F238E27FC236}">
                  <a16:creationId xmlns:a16="http://schemas.microsoft.com/office/drawing/2014/main" id="{24E0238D-237A-45F6-8434-9C51AD5E72CF}"/>
                </a:ext>
              </a:extLst>
            </p:cNvPr>
            <p:cNvPicPr>
              <a:picLocks noChangeAspect="1"/>
            </p:cNvPicPr>
            <p:nvPr/>
          </p:nvPicPr>
          <p:blipFill rotWithShape="1">
            <a:blip r:embed="rId6">
              <a:extLst>
                <a:ext uri="{28A0092B-C50C-407E-A947-70E740481C1C}">
                  <a14:useLocalDpi xmlns:a14="http://schemas.microsoft.com/office/drawing/2010/main" val="0"/>
                </a:ext>
              </a:extLst>
            </a:blip>
            <a:srcRect l="49418" t="28028" r="24675" b="49702"/>
            <a:stretch/>
          </p:blipFill>
          <p:spPr>
            <a:xfrm>
              <a:off x="4238643" y="3103945"/>
              <a:ext cx="1685340" cy="1448815"/>
            </a:xfrm>
            <a:prstGeom prst="rect">
              <a:avLst/>
            </a:prstGeom>
          </p:spPr>
        </p:pic>
        <p:sp>
          <p:nvSpPr>
            <p:cNvPr id="31" name="Elipse 30">
              <a:extLst>
                <a:ext uri="{FF2B5EF4-FFF2-40B4-BE49-F238E27FC236}">
                  <a16:creationId xmlns:a16="http://schemas.microsoft.com/office/drawing/2014/main" id="{20A638CB-E136-4A8C-8015-FC3A517BF58F}"/>
                </a:ext>
              </a:extLst>
            </p:cNvPr>
            <p:cNvSpPr>
              <a:spLocks noChangeAspect="1"/>
            </p:cNvSpPr>
            <p:nvPr/>
          </p:nvSpPr>
          <p:spPr>
            <a:xfrm>
              <a:off x="4312221" y="3037527"/>
              <a:ext cx="1403999" cy="140400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 name="Grupo 20">
            <a:extLst>
              <a:ext uri="{FF2B5EF4-FFF2-40B4-BE49-F238E27FC236}">
                <a16:creationId xmlns:a16="http://schemas.microsoft.com/office/drawing/2014/main" id="{9F4483E0-66F6-4E0A-8D68-338A6CBE1FF1}"/>
              </a:ext>
            </a:extLst>
          </p:cNvPr>
          <p:cNvGrpSpPr/>
          <p:nvPr/>
        </p:nvGrpSpPr>
        <p:grpSpPr>
          <a:xfrm>
            <a:off x="1216967" y="1696429"/>
            <a:ext cx="927953" cy="749037"/>
            <a:chOff x="6507420" y="3050225"/>
            <a:chExt cx="1739360" cy="1404000"/>
          </a:xfrm>
        </p:grpSpPr>
        <p:pic>
          <p:nvPicPr>
            <p:cNvPr id="28" name="Imagen 27">
              <a:extLst>
                <a:ext uri="{FF2B5EF4-FFF2-40B4-BE49-F238E27FC236}">
                  <a16:creationId xmlns:a16="http://schemas.microsoft.com/office/drawing/2014/main" id="{4CD85F38-4A6F-467C-B3F3-1E284D6B7584}"/>
                </a:ext>
              </a:extLst>
            </p:cNvPr>
            <p:cNvPicPr>
              <a:picLocks noChangeAspect="1"/>
            </p:cNvPicPr>
            <p:nvPr/>
          </p:nvPicPr>
          <p:blipFill rotWithShape="1">
            <a:blip r:embed="rId6">
              <a:extLst>
                <a:ext uri="{28A0092B-C50C-407E-A947-70E740481C1C}">
                  <a14:useLocalDpi xmlns:a14="http://schemas.microsoft.com/office/drawing/2010/main" val="0"/>
                </a:ext>
              </a:extLst>
            </a:blip>
            <a:srcRect l="4416" t="30291" r="70367" b="53019"/>
            <a:stretch/>
          </p:blipFill>
          <p:spPr>
            <a:xfrm>
              <a:off x="6507420" y="3113979"/>
              <a:ext cx="1739360" cy="1151148"/>
            </a:xfrm>
            <a:prstGeom prst="rect">
              <a:avLst/>
            </a:prstGeom>
          </p:spPr>
        </p:pic>
        <p:sp>
          <p:nvSpPr>
            <p:cNvPr id="29" name="Elipse 28">
              <a:extLst>
                <a:ext uri="{FF2B5EF4-FFF2-40B4-BE49-F238E27FC236}">
                  <a16:creationId xmlns:a16="http://schemas.microsoft.com/office/drawing/2014/main" id="{7ACB43F5-2F17-4C45-B09E-4B0794E0516C}"/>
                </a:ext>
              </a:extLst>
            </p:cNvPr>
            <p:cNvSpPr>
              <a:spLocks noChangeAspect="1"/>
            </p:cNvSpPr>
            <p:nvPr/>
          </p:nvSpPr>
          <p:spPr>
            <a:xfrm>
              <a:off x="6635158" y="3050225"/>
              <a:ext cx="1404001" cy="1404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2" name="Conector recto 21">
            <a:extLst>
              <a:ext uri="{FF2B5EF4-FFF2-40B4-BE49-F238E27FC236}">
                <a16:creationId xmlns:a16="http://schemas.microsoft.com/office/drawing/2014/main" id="{902E7899-C5AD-4EE5-B590-11D1E9E137D2}"/>
              </a:ext>
            </a:extLst>
          </p:cNvPr>
          <p:cNvCxnSpPr>
            <a:cxnSpLocks/>
            <a:stCxn id="17" idx="3"/>
            <a:endCxn id="31" idx="1"/>
          </p:cNvCxnSpPr>
          <p:nvPr/>
        </p:nvCxnSpPr>
        <p:spPr>
          <a:xfrm>
            <a:off x="845886" y="3995979"/>
            <a:ext cx="776812" cy="10279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5B291E5-430F-4707-9019-BA81FA83BBB5}"/>
              </a:ext>
            </a:extLst>
          </p:cNvPr>
          <p:cNvCxnSpPr>
            <a:cxnSpLocks/>
            <a:stCxn id="17" idx="5"/>
            <a:endCxn id="29" idx="3"/>
          </p:cNvCxnSpPr>
          <p:nvPr/>
        </p:nvCxnSpPr>
        <p:spPr>
          <a:xfrm flipV="1">
            <a:off x="845886" y="2335772"/>
            <a:ext cx="548924" cy="11045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7" name="Grupo 146">
            <a:extLst>
              <a:ext uri="{FF2B5EF4-FFF2-40B4-BE49-F238E27FC236}">
                <a16:creationId xmlns:a16="http://schemas.microsoft.com/office/drawing/2014/main" id="{78BA4AD5-B7DF-4376-8FBC-6E1BD77945E6}"/>
              </a:ext>
            </a:extLst>
          </p:cNvPr>
          <p:cNvGrpSpPr/>
          <p:nvPr/>
        </p:nvGrpSpPr>
        <p:grpSpPr>
          <a:xfrm>
            <a:off x="3148850" y="639879"/>
            <a:ext cx="6173618" cy="1191265"/>
            <a:chOff x="3669550" y="639879"/>
            <a:chExt cx="6173618" cy="1191265"/>
          </a:xfrm>
        </p:grpSpPr>
        <p:pic>
          <p:nvPicPr>
            <p:cNvPr id="94" name="Imagen 93">
              <a:extLst>
                <a:ext uri="{FF2B5EF4-FFF2-40B4-BE49-F238E27FC236}">
                  <a16:creationId xmlns:a16="http://schemas.microsoft.com/office/drawing/2014/main" id="{B379F86C-1B1A-4B08-BD7C-31507A596A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3769144" y="883931"/>
              <a:ext cx="1786286" cy="947213"/>
            </a:xfrm>
            <a:prstGeom prst="rect">
              <a:avLst/>
            </a:prstGeom>
          </p:spPr>
        </p:pic>
        <p:grpSp>
          <p:nvGrpSpPr>
            <p:cNvPr id="99" name="Grupo 98">
              <a:extLst>
                <a:ext uri="{FF2B5EF4-FFF2-40B4-BE49-F238E27FC236}">
                  <a16:creationId xmlns:a16="http://schemas.microsoft.com/office/drawing/2014/main" id="{432E0646-2925-4D4B-BD63-E2227C4F0DB9}"/>
                </a:ext>
              </a:extLst>
            </p:cNvPr>
            <p:cNvGrpSpPr/>
            <p:nvPr/>
          </p:nvGrpSpPr>
          <p:grpSpPr>
            <a:xfrm>
              <a:off x="3669550" y="699289"/>
              <a:ext cx="2143571" cy="533384"/>
              <a:chOff x="3733050" y="699289"/>
              <a:chExt cx="2143571" cy="533384"/>
            </a:xfrm>
          </p:grpSpPr>
          <p:pic>
            <p:nvPicPr>
              <p:cNvPr id="68" name="Imagen 67">
                <a:extLst>
                  <a:ext uri="{FF2B5EF4-FFF2-40B4-BE49-F238E27FC236}">
                    <a16:creationId xmlns:a16="http://schemas.microsoft.com/office/drawing/2014/main" id="{FE65ABB7-A4A5-46E0-A9F4-735D6890D32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4170987" y="750090"/>
                <a:ext cx="442315" cy="457167"/>
              </a:xfrm>
              <a:prstGeom prst="rect">
                <a:avLst/>
              </a:prstGeom>
            </p:spPr>
          </p:pic>
          <p:pic>
            <p:nvPicPr>
              <p:cNvPr id="95" name="Imagen 94">
                <a:extLst>
                  <a:ext uri="{FF2B5EF4-FFF2-40B4-BE49-F238E27FC236}">
                    <a16:creationId xmlns:a16="http://schemas.microsoft.com/office/drawing/2014/main" id="{5E5D8535-0D58-4A1B-9229-637E9128E5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4568926" y="750089"/>
                <a:ext cx="442315" cy="457167"/>
              </a:xfrm>
              <a:prstGeom prst="rect">
                <a:avLst/>
              </a:prstGeom>
            </p:spPr>
          </p:pic>
          <p:pic>
            <p:nvPicPr>
              <p:cNvPr id="96" name="Imagen 95">
                <a:extLst>
                  <a:ext uri="{FF2B5EF4-FFF2-40B4-BE49-F238E27FC236}">
                    <a16:creationId xmlns:a16="http://schemas.microsoft.com/office/drawing/2014/main" id="{CBD374FE-9255-4E54-9C43-E48BDC7D3B8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733050" y="750091"/>
                <a:ext cx="442315" cy="457167"/>
              </a:xfrm>
              <a:prstGeom prst="rect">
                <a:avLst/>
              </a:prstGeom>
            </p:spPr>
          </p:pic>
          <p:pic>
            <p:nvPicPr>
              <p:cNvPr id="97" name="Imagen 96">
                <a:extLst>
                  <a:ext uri="{FF2B5EF4-FFF2-40B4-BE49-F238E27FC236}">
                    <a16:creationId xmlns:a16="http://schemas.microsoft.com/office/drawing/2014/main" id="{75D26AFC-4E8B-40FA-9FBC-3364193425F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4979354" y="750089"/>
                <a:ext cx="442315" cy="457167"/>
              </a:xfrm>
              <a:prstGeom prst="rect">
                <a:avLst/>
              </a:prstGeom>
            </p:spPr>
          </p:pic>
          <p:pic>
            <p:nvPicPr>
              <p:cNvPr id="98" name="Imagen 97">
                <a:extLst>
                  <a:ext uri="{FF2B5EF4-FFF2-40B4-BE49-F238E27FC236}">
                    <a16:creationId xmlns:a16="http://schemas.microsoft.com/office/drawing/2014/main" id="{15314401-6028-4846-8A36-82C65DD34AF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5360565" y="699289"/>
                <a:ext cx="516056" cy="533384"/>
              </a:xfrm>
              <a:prstGeom prst="rect">
                <a:avLst/>
              </a:prstGeom>
            </p:spPr>
          </p:pic>
        </p:grpSp>
        <p:pic>
          <p:nvPicPr>
            <p:cNvPr id="100" name="Imagen 99">
              <a:extLst>
                <a:ext uri="{FF2B5EF4-FFF2-40B4-BE49-F238E27FC236}">
                  <a16:creationId xmlns:a16="http://schemas.microsoft.com/office/drawing/2014/main" id="{BB67FB55-2A1A-44A1-BEB0-3A2D5B2112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5942538" y="838746"/>
              <a:ext cx="1786286" cy="947213"/>
            </a:xfrm>
            <a:prstGeom prst="rect">
              <a:avLst/>
            </a:prstGeom>
          </p:spPr>
        </p:pic>
        <p:pic>
          <p:nvPicPr>
            <p:cNvPr id="79" name="Imagen 78">
              <a:extLst>
                <a:ext uri="{FF2B5EF4-FFF2-40B4-BE49-F238E27FC236}">
                  <a16:creationId xmlns:a16="http://schemas.microsoft.com/office/drawing/2014/main" id="{A8B4416D-12E4-4807-AA43-0D02569043D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698467" y="670410"/>
              <a:ext cx="282674" cy="562263"/>
            </a:xfrm>
            <a:prstGeom prst="rect">
              <a:avLst/>
            </a:prstGeom>
          </p:spPr>
        </p:pic>
        <p:pic>
          <p:nvPicPr>
            <p:cNvPr id="101" name="Imagen 100">
              <a:extLst>
                <a:ext uri="{FF2B5EF4-FFF2-40B4-BE49-F238E27FC236}">
                  <a16:creationId xmlns:a16="http://schemas.microsoft.com/office/drawing/2014/main" id="{5376BD23-7170-406C-8835-E76992C2E0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8056882" y="803241"/>
              <a:ext cx="1786286" cy="947213"/>
            </a:xfrm>
            <a:prstGeom prst="rect">
              <a:avLst/>
            </a:prstGeom>
          </p:spPr>
        </p:pic>
        <p:pic>
          <p:nvPicPr>
            <p:cNvPr id="102" name="Imagen 101">
              <a:extLst>
                <a:ext uri="{FF2B5EF4-FFF2-40B4-BE49-F238E27FC236}">
                  <a16:creationId xmlns:a16="http://schemas.microsoft.com/office/drawing/2014/main" id="{B7714C6C-66E7-4116-A8A6-7F2872A8F92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139026" y="699289"/>
              <a:ext cx="326043" cy="568168"/>
            </a:xfrm>
            <a:prstGeom prst="rect">
              <a:avLst/>
            </a:prstGeom>
          </p:spPr>
        </p:pic>
        <p:pic>
          <p:nvPicPr>
            <p:cNvPr id="64" name="Imagen 63">
              <a:extLst>
                <a:ext uri="{FF2B5EF4-FFF2-40B4-BE49-F238E27FC236}">
                  <a16:creationId xmlns:a16="http://schemas.microsoft.com/office/drawing/2014/main" id="{BFC550BE-F67A-433E-BF53-6E37326138B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775828" y="699289"/>
              <a:ext cx="433652" cy="473363"/>
            </a:xfrm>
            <a:prstGeom prst="rect">
              <a:avLst/>
            </a:prstGeom>
          </p:spPr>
        </p:pic>
        <p:pic>
          <p:nvPicPr>
            <p:cNvPr id="103" name="Imagen 102">
              <a:extLst>
                <a:ext uri="{FF2B5EF4-FFF2-40B4-BE49-F238E27FC236}">
                  <a16:creationId xmlns:a16="http://schemas.microsoft.com/office/drawing/2014/main" id="{0509152B-CB0D-47D6-ABB5-BDB40B022355}"/>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331357" y="639879"/>
              <a:ext cx="480750" cy="544098"/>
            </a:xfrm>
            <a:prstGeom prst="rect">
              <a:avLst/>
            </a:prstGeom>
          </p:spPr>
        </p:pic>
      </p:grpSp>
      <p:grpSp>
        <p:nvGrpSpPr>
          <p:cNvPr id="145" name="Grupo 144">
            <a:extLst>
              <a:ext uri="{FF2B5EF4-FFF2-40B4-BE49-F238E27FC236}">
                <a16:creationId xmlns:a16="http://schemas.microsoft.com/office/drawing/2014/main" id="{537154D9-93EF-446A-9BEA-1A671F39B3BB}"/>
              </a:ext>
            </a:extLst>
          </p:cNvPr>
          <p:cNvGrpSpPr/>
          <p:nvPr/>
        </p:nvGrpSpPr>
        <p:grpSpPr>
          <a:xfrm>
            <a:off x="3301250" y="3963578"/>
            <a:ext cx="6173618" cy="1194966"/>
            <a:chOff x="3821950" y="3963578"/>
            <a:chExt cx="6173618" cy="1194966"/>
          </a:xfrm>
        </p:grpSpPr>
        <p:pic>
          <p:nvPicPr>
            <p:cNvPr id="104" name="Imagen 103">
              <a:extLst>
                <a:ext uri="{FF2B5EF4-FFF2-40B4-BE49-F238E27FC236}">
                  <a16:creationId xmlns:a16="http://schemas.microsoft.com/office/drawing/2014/main" id="{7AE6B012-6836-4EC2-B335-9D79661E7D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3921544" y="4211331"/>
              <a:ext cx="1786286" cy="947213"/>
            </a:xfrm>
            <a:prstGeom prst="rect">
              <a:avLst/>
            </a:prstGeom>
          </p:spPr>
        </p:pic>
        <p:pic>
          <p:nvPicPr>
            <p:cNvPr id="108" name="Imagen 107">
              <a:extLst>
                <a:ext uri="{FF2B5EF4-FFF2-40B4-BE49-F238E27FC236}">
                  <a16:creationId xmlns:a16="http://schemas.microsoft.com/office/drawing/2014/main" id="{5ED41FCB-F136-4DCF-A18F-5C92329ED84A}"/>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821950" y="4077491"/>
              <a:ext cx="442315" cy="457167"/>
            </a:xfrm>
            <a:prstGeom prst="rect">
              <a:avLst/>
            </a:prstGeom>
          </p:spPr>
        </p:pic>
        <p:pic>
          <p:nvPicPr>
            <p:cNvPr id="111" name="Imagen 110">
              <a:extLst>
                <a:ext uri="{FF2B5EF4-FFF2-40B4-BE49-F238E27FC236}">
                  <a16:creationId xmlns:a16="http://schemas.microsoft.com/office/drawing/2014/main" id="{C284B847-EFFB-45EB-A474-FA7CDAA88D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6094938" y="4166146"/>
              <a:ext cx="1786286" cy="947213"/>
            </a:xfrm>
            <a:prstGeom prst="rect">
              <a:avLst/>
            </a:prstGeom>
          </p:spPr>
        </p:pic>
        <p:pic>
          <p:nvPicPr>
            <p:cNvPr id="113" name="Imagen 112">
              <a:extLst>
                <a:ext uri="{FF2B5EF4-FFF2-40B4-BE49-F238E27FC236}">
                  <a16:creationId xmlns:a16="http://schemas.microsoft.com/office/drawing/2014/main" id="{BAA23BD7-BA3B-41DA-A1A6-BFBE5FBF77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8209282" y="4130641"/>
              <a:ext cx="1786286" cy="947213"/>
            </a:xfrm>
            <a:prstGeom prst="rect">
              <a:avLst/>
            </a:prstGeom>
          </p:spPr>
        </p:pic>
        <p:pic>
          <p:nvPicPr>
            <p:cNvPr id="114" name="Imagen 113">
              <a:extLst>
                <a:ext uri="{FF2B5EF4-FFF2-40B4-BE49-F238E27FC236}">
                  <a16:creationId xmlns:a16="http://schemas.microsoft.com/office/drawing/2014/main" id="{449F4D67-225A-4E1A-92FF-C312C15C5CF5}"/>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939403" y="3978732"/>
              <a:ext cx="326043" cy="568168"/>
            </a:xfrm>
            <a:prstGeom prst="rect">
              <a:avLst/>
            </a:prstGeom>
          </p:spPr>
        </p:pic>
        <p:pic>
          <p:nvPicPr>
            <p:cNvPr id="115" name="Imagen 114">
              <a:extLst>
                <a:ext uri="{FF2B5EF4-FFF2-40B4-BE49-F238E27FC236}">
                  <a16:creationId xmlns:a16="http://schemas.microsoft.com/office/drawing/2014/main" id="{7DC43E6A-3100-4DD7-8A6C-40EC3D3D568C}"/>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485005" y="4009968"/>
              <a:ext cx="433652" cy="473363"/>
            </a:xfrm>
            <a:prstGeom prst="rect">
              <a:avLst/>
            </a:prstGeom>
          </p:spPr>
        </p:pic>
        <p:pic>
          <p:nvPicPr>
            <p:cNvPr id="117" name="Imagen 116">
              <a:extLst>
                <a:ext uri="{FF2B5EF4-FFF2-40B4-BE49-F238E27FC236}">
                  <a16:creationId xmlns:a16="http://schemas.microsoft.com/office/drawing/2014/main" id="{90144135-4A6B-49EE-97D0-68F2A36353A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213072" y="3963578"/>
              <a:ext cx="480750" cy="544098"/>
            </a:xfrm>
            <a:prstGeom prst="rect">
              <a:avLst/>
            </a:prstGeom>
          </p:spPr>
        </p:pic>
        <p:pic>
          <p:nvPicPr>
            <p:cNvPr id="118" name="Imagen 117">
              <a:extLst>
                <a:ext uri="{FF2B5EF4-FFF2-40B4-BE49-F238E27FC236}">
                  <a16:creationId xmlns:a16="http://schemas.microsoft.com/office/drawing/2014/main" id="{342475BA-B3FD-4E0B-82DD-15BB7C2D70BB}"/>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613379" y="4023999"/>
              <a:ext cx="480750" cy="544098"/>
            </a:xfrm>
            <a:prstGeom prst="rect">
              <a:avLst/>
            </a:prstGeom>
          </p:spPr>
        </p:pic>
        <p:pic>
          <p:nvPicPr>
            <p:cNvPr id="119" name="Imagen 118">
              <a:extLst>
                <a:ext uri="{FF2B5EF4-FFF2-40B4-BE49-F238E27FC236}">
                  <a16:creationId xmlns:a16="http://schemas.microsoft.com/office/drawing/2014/main" id="{73E76B69-5EF2-4B03-9366-7EC7FB876A12}"/>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395442" y="4009968"/>
              <a:ext cx="312252" cy="508113"/>
            </a:xfrm>
            <a:prstGeom prst="rect">
              <a:avLst/>
            </a:prstGeom>
          </p:spPr>
        </p:pic>
      </p:grpSp>
      <p:grpSp>
        <p:nvGrpSpPr>
          <p:cNvPr id="146" name="Grupo 145">
            <a:extLst>
              <a:ext uri="{FF2B5EF4-FFF2-40B4-BE49-F238E27FC236}">
                <a16:creationId xmlns:a16="http://schemas.microsoft.com/office/drawing/2014/main" id="{86A3D84B-6658-4D98-9E26-59866EDACEC6}"/>
              </a:ext>
            </a:extLst>
          </p:cNvPr>
          <p:cNvGrpSpPr/>
          <p:nvPr/>
        </p:nvGrpSpPr>
        <p:grpSpPr>
          <a:xfrm>
            <a:off x="3286828" y="1773812"/>
            <a:ext cx="6083926" cy="1275364"/>
            <a:chOff x="3807528" y="1773812"/>
            <a:chExt cx="6083926" cy="1275364"/>
          </a:xfrm>
        </p:grpSpPr>
        <p:pic>
          <p:nvPicPr>
            <p:cNvPr id="120" name="Imagen 119">
              <a:extLst>
                <a:ext uri="{FF2B5EF4-FFF2-40B4-BE49-F238E27FC236}">
                  <a16:creationId xmlns:a16="http://schemas.microsoft.com/office/drawing/2014/main" id="{979924FA-5122-4260-92A7-A0A265BC5A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3807528" y="2101963"/>
              <a:ext cx="1786286" cy="947213"/>
            </a:xfrm>
            <a:prstGeom prst="rect">
              <a:avLst/>
            </a:prstGeom>
          </p:spPr>
        </p:pic>
        <p:pic>
          <p:nvPicPr>
            <p:cNvPr id="121" name="Imagen 120">
              <a:extLst>
                <a:ext uri="{FF2B5EF4-FFF2-40B4-BE49-F238E27FC236}">
                  <a16:creationId xmlns:a16="http://schemas.microsoft.com/office/drawing/2014/main" id="{A81F4FC4-6FE7-4F63-90E8-7047D23950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5980922" y="2056778"/>
              <a:ext cx="1786286" cy="947213"/>
            </a:xfrm>
            <a:prstGeom prst="rect">
              <a:avLst/>
            </a:prstGeom>
          </p:spPr>
        </p:pic>
        <p:pic>
          <p:nvPicPr>
            <p:cNvPr id="122" name="Imagen 121">
              <a:extLst>
                <a:ext uri="{FF2B5EF4-FFF2-40B4-BE49-F238E27FC236}">
                  <a16:creationId xmlns:a16="http://schemas.microsoft.com/office/drawing/2014/main" id="{2650CD7B-6FDC-44D3-8963-C574FC851C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8095266" y="2021273"/>
              <a:ext cx="1786286" cy="947213"/>
            </a:xfrm>
            <a:prstGeom prst="rect">
              <a:avLst/>
            </a:prstGeom>
          </p:spPr>
        </p:pic>
        <p:pic>
          <p:nvPicPr>
            <p:cNvPr id="116" name="Imagen 115">
              <a:extLst>
                <a:ext uri="{FF2B5EF4-FFF2-40B4-BE49-F238E27FC236}">
                  <a16:creationId xmlns:a16="http://schemas.microsoft.com/office/drawing/2014/main" id="{48D2E44B-A4E4-44F9-B732-D26B257B3D4C}"/>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790455" y="1855380"/>
              <a:ext cx="480750" cy="544098"/>
            </a:xfrm>
            <a:prstGeom prst="rect">
              <a:avLst/>
            </a:prstGeom>
          </p:spPr>
        </p:pic>
        <p:pic>
          <p:nvPicPr>
            <p:cNvPr id="112" name="Imagen 111">
              <a:extLst>
                <a:ext uri="{FF2B5EF4-FFF2-40B4-BE49-F238E27FC236}">
                  <a16:creationId xmlns:a16="http://schemas.microsoft.com/office/drawing/2014/main" id="{351E05D7-B1F3-4EC6-B91F-15F0CE46707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196094" y="1890759"/>
              <a:ext cx="282674" cy="562263"/>
            </a:xfrm>
            <a:prstGeom prst="rect">
              <a:avLst/>
            </a:prstGeom>
          </p:spPr>
        </p:pic>
        <p:pic>
          <p:nvPicPr>
            <p:cNvPr id="123" name="Imagen 122">
              <a:extLst>
                <a:ext uri="{FF2B5EF4-FFF2-40B4-BE49-F238E27FC236}">
                  <a16:creationId xmlns:a16="http://schemas.microsoft.com/office/drawing/2014/main" id="{123DE6E3-72A4-4644-BB49-169355DDA9D7}"/>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6254776" y="1773812"/>
              <a:ext cx="389765" cy="679210"/>
            </a:xfrm>
            <a:prstGeom prst="rect">
              <a:avLst/>
            </a:prstGeom>
          </p:spPr>
        </p:pic>
        <p:pic>
          <p:nvPicPr>
            <p:cNvPr id="124" name="Imagen 123">
              <a:extLst>
                <a:ext uri="{FF2B5EF4-FFF2-40B4-BE49-F238E27FC236}">
                  <a16:creationId xmlns:a16="http://schemas.microsoft.com/office/drawing/2014/main" id="{4F55CB14-9A06-4ADC-94E2-DC2D5E89E19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7070378" y="1825155"/>
              <a:ext cx="516056" cy="533384"/>
            </a:xfrm>
            <a:prstGeom prst="rect">
              <a:avLst/>
            </a:prstGeom>
          </p:spPr>
        </p:pic>
        <p:pic>
          <p:nvPicPr>
            <p:cNvPr id="125" name="Imagen 124">
              <a:extLst>
                <a:ext uri="{FF2B5EF4-FFF2-40B4-BE49-F238E27FC236}">
                  <a16:creationId xmlns:a16="http://schemas.microsoft.com/office/drawing/2014/main" id="{8485899C-C944-4770-BCE3-2F536D8271A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09255" y="1848998"/>
              <a:ext cx="320585" cy="486515"/>
            </a:xfrm>
            <a:prstGeom prst="rect">
              <a:avLst/>
            </a:prstGeom>
          </p:spPr>
        </p:pic>
        <p:pic>
          <p:nvPicPr>
            <p:cNvPr id="126" name="Imagen 125">
              <a:extLst>
                <a:ext uri="{FF2B5EF4-FFF2-40B4-BE49-F238E27FC236}">
                  <a16:creationId xmlns:a16="http://schemas.microsoft.com/office/drawing/2014/main" id="{EEDFB54B-B647-4933-A4D3-2D5EEB0B244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66970" y="1859155"/>
              <a:ext cx="320585" cy="486515"/>
            </a:xfrm>
            <a:prstGeom prst="rect">
              <a:avLst/>
            </a:prstGeom>
          </p:spPr>
        </p:pic>
        <p:pic>
          <p:nvPicPr>
            <p:cNvPr id="127" name="Imagen 126">
              <a:extLst>
                <a:ext uri="{FF2B5EF4-FFF2-40B4-BE49-F238E27FC236}">
                  <a16:creationId xmlns:a16="http://schemas.microsoft.com/office/drawing/2014/main" id="{7BF13018-B011-4E89-8A1F-0A201D5F3DD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851795" y="1832030"/>
              <a:ext cx="320585" cy="486515"/>
            </a:xfrm>
            <a:prstGeom prst="rect">
              <a:avLst/>
            </a:prstGeom>
          </p:spPr>
        </p:pic>
        <p:pic>
          <p:nvPicPr>
            <p:cNvPr id="128" name="Imagen 127">
              <a:extLst>
                <a:ext uri="{FF2B5EF4-FFF2-40B4-BE49-F238E27FC236}">
                  <a16:creationId xmlns:a16="http://schemas.microsoft.com/office/drawing/2014/main" id="{54F5FAB3-A6B2-412B-8BF0-03F5E675544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17518" y="1818064"/>
              <a:ext cx="273936" cy="494415"/>
            </a:xfrm>
            <a:prstGeom prst="rect">
              <a:avLst/>
            </a:prstGeom>
          </p:spPr>
        </p:pic>
        <p:pic>
          <p:nvPicPr>
            <p:cNvPr id="129" name="Imagen 128">
              <a:extLst>
                <a:ext uri="{FF2B5EF4-FFF2-40B4-BE49-F238E27FC236}">
                  <a16:creationId xmlns:a16="http://schemas.microsoft.com/office/drawing/2014/main" id="{E5203982-D3D1-471D-8122-82B83055421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58815" y="1809225"/>
              <a:ext cx="273936" cy="494415"/>
            </a:xfrm>
            <a:prstGeom prst="rect">
              <a:avLst/>
            </a:prstGeom>
          </p:spPr>
        </p:pic>
      </p:grpSp>
      <p:grpSp>
        <p:nvGrpSpPr>
          <p:cNvPr id="144" name="Grupo 143">
            <a:extLst>
              <a:ext uri="{FF2B5EF4-FFF2-40B4-BE49-F238E27FC236}">
                <a16:creationId xmlns:a16="http://schemas.microsoft.com/office/drawing/2014/main" id="{DEA14FDA-92B2-4D86-BA98-FEA056397FBA}"/>
              </a:ext>
            </a:extLst>
          </p:cNvPr>
          <p:cNvGrpSpPr/>
          <p:nvPr/>
        </p:nvGrpSpPr>
        <p:grpSpPr>
          <a:xfrm>
            <a:off x="3364750" y="5391793"/>
            <a:ext cx="6367710" cy="1252651"/>
            <a:chOff x="3885450" y="5391793"/>
            <a:chExt cx="6367710" cy="1252651"/>
          </a:xfrm>
        </p:grpSpPr>
        <p:pic>
          <p:nvPicPr>
            <p:cNvPr id="133" name="Imagen 132">
              <a:extLst>
                <a:ext uri="{FF2B5EF4-FFF2-40B4-BE49-F238E27FC236}">
                  <a16:creationId xmlns:a16="http://schemas.microsoft.com/office/drawing/2014/main" id="{E0AD0D75-5775-4E4B-A29D-DD15C22946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8272782" y="5616541"/>
              <a:ext cx="1786286" cy="947213"/>
            </a:xfrm>
            <a:prstGeom prst="rect">
              <a:avLst/>
            </a:prstGeom>
          </p:spPr>
        </p:pic>
        <p:pic>
          <p:nvPicPr>
            <p:cNvPr id="132" name="Imagen 131">
              <a:extLst>
                <a:ext uri="{FF2B5EF4-FFF2-40B4-BE49-F238E27FC236}">
                  <a16:creationId xmlns:a16="http://schemas.microsoft.com/office/drawing/2014/main" id="{7EBA56B8-6D08-4A44-A2C0-2081B5C4B2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6158438" y="5652046"/>
              <a:ext cx="1786286" cy="947213"/>
            </a:xfrm>
            <a:prstGeom prst="rect">
              <a:avLst/>
            </a:prstGeom>
          </p:spPr>
        </p:pic>
        <p:pic>
          <p:nvPicPr>
            <p:cNvPr id="76" name="Imagen 75">
              <a:extLst>
                <a:ext uri="{FF2B5EF4-FFF2-40B4-BE49-F238E27FC236}">
                  <a16:creationId xmlns:a16="http://schemas.microsoft.com/office/drawing/2014/main" id="{E83FDEF9-C7D7-426B-A55F-CBD2043B2C2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75812" y="5428175"/>
              <a:ext cx="273936" cy="494415"/>
            </a:xfrm>
            <a:prstGeom prst="rect">
              <a:avLst/>
            </a:prstGeom>
          </p:spPr>
        </p:pic>
        <p:pic>
          <p:nvPicPr>
            <p:cNvPr id="72" name="Imagen 71">
              <a:extLst>
                <a:ext uri="{FF2B5EF4-FFF2-40B4-BE49-F238E27FC236}">
                  <a16:creationId xmlns:a16="http://schemas.microsoft.com/office/drawing/2014/main" id="{0AE51540-8DD0-48F4-A55D-DA56A0B2947F}"/>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9772410" y="5426324"/>
              <a:ext cx="480750" cy="544098"/>
            </a:xfrm>
            <a:prstGeom prst="rect">
              <a:avLst/>
            </a:prstGeom>
          </p:spPr>
        </p:pic>
        <p:pic>
          <p:nvPicPr>
            <p:cNvPr id="70" name="Imagen 69">
              <a:extLst>
                <a:ext uri="{FF2B5EF4-FFF2-40B4-BE49-F238E27FC236}">
                  <a16:creationId xmlns:a16="http://schemas.microsoft.com/office/drawing/2014/main" id="{03BD650F-0E4A-4440-A68B-8F47191D3DD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399856" y="5406588"/>
              <a:ext cx="389765" cy="679210"/>
            </a:xfrm>
            <a:prstGeom prst="rect">
              <a:avLst/>
            </a:prstGeom>
          </p:spPr>
        </p:pic>
        <p:pic>
          <p:nvPicPr>
            <p:cNvPr id="110" name="Imagen 109">
              <a:extLst>
                <a:ext uri="{FF2B5EF4-FFF2-40B4-BE49-F238E27FC236}">
                  <a16:creationId xmlns:a16="http://schemas.microsoft.com/office/drawing/2014/main" id="{F35A073E-F93D-405E-8156-9B4D6AEDBDCB}"/>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6764289" y="5499555"/>
              <a:ext cx="516056" cy="533384"/>
            </a:xfrm>
            <a:prstGeom prst="rect">
              <a:avLst/>
            </a:prstGeom>
          </p:spPr>
        </p:pic>
        <p:pic>
          <p:nvPicPr>
            <p:cNvPr id="130" name="Imagen 129">
              <a:extLst>
                <a:ext uri="{FF2B5EF4-FFF2-40B4-BE49-F238E27FC236}">
                  <a16:creationId xmlns:a16="http://schemas.microsoft.com/office/drawing/2014/main" id="{C37E3660-AE20-4F17-AE18-4BCBD20D1D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54560">
              <a:off x="3985044" y="5697231"/>
              <a:ext cx="1786286" cy="947213"/>
            </a:xfrm>
            <a:prstGeom prst="rect">
              <a:avLst/>
            </a:prstGeom>
          </p:spPr>
        </p:pic>
        <p:pic>
          <p:nvPicPr>
            <p:cNvPr id="131" name="Imagen 130">
              <a:extLst>
                <a:ext uri="{FF2B5EF4-FFF2-40B4-BE49-F238E27FC236}">
                  <a16:creationId xmlns:a16="http://schemas.microsoft.com/office/drawing/2014/main" id="{FC1F0199-155F-4DFE-8623-7E8915A9A61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3885450" y="5563391"/>
              <a:ext cx="442315" cy="457167"/>
            </a:xfrm>
            <a:prstGeom prst="rect">
              <a:avLst/>
            </a:prstGeom>
          </p:spPr>
        </p:pic>
        <p:pic>
          <p:nvPicPr>
            <p:cNvPr id="134" name="Imagen 133">
              <a:extLst>
                <a:ext uri="{FF2B5EF4-FFF2-40B4-BE49-F238E27FC236}">
                  <a16:creationId xmlns:a16="http://schemas.microsoft.com/office/drawing/2014/main" id="{A966540D-AF19-4258-81F7-C1B7BEE5270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345" r="98966"/>
                      </a14:imgEffect>
                    </a14:imgLayer>
                  </a14:imgProps>
                </a:ext>
                <a:ext uri="{28A0092B-C50C-407E-A947-70E740481C1C}">
                  <a14:useLocalDpi xmlns:a14="http://schemas.microsoft.com/office/drawing/2010/main" val="0"/>
                </a:ext>
              </a:extLst>
            </a:blip>
            <a:stretch>
              <a:fillRect/>
            </a:stretch>
          </p:blipFill>
          <p:spPr>
            <a:xfrm>
              <a:off x="8961105" y="5391793"/>
              <a:ext cx="367842" cy="641007"/>
            </a:xfrm>
            <a:prstGeom prst="rect">
              <a:avLst/>
            </a:prstGeom>
          </p:spPr>
        </p:pic>
        <p:pic>
          <p:nvPicPr>
            <p:cNvPr id="135" name="Imagen 134">
              <a:extLst>
                <a:ext uri="{FF2B5EF4-FFF2-40B4-BE49-F238E27FC236}">
                  <a16:creationId xmlns:a16="http://schemas.microsoft.com/office/drawing/2014/main" id="{CC079C97-A054-4BC5-96B1-B4ECA05CDC7C}"/>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599854" y="5547150"/>
              <a:ext cx="433652" cy="473363"/>
            </a:xfrm>
            <a:prstGeom prst="rect">
              <a:avLst/>
            </a:prstGeom>
          </p:spPr>
        </p:pic>
        <p:pic>
          <p:nvPicPr>
            <p:cNvPr id="136" name="Imagen 135">
              <a:extLst>
                <a:ext uri="{FF2B5EF4-FFF2-40B4-BE49-F238E27FC236}">
                  <a16:creationId xmlns:a16="http://schemas.microsoft.com/office/drawing/2014/main" id="{C0909F49-659F-47DD-8A3D-E0024AB7FDFE}"/>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173463" y="5476415"/>
              <a:ext cx="480750" cy="544098"/>
            </a:xfrm>
            <a:prstGeom prst="rect">
              <a:avLst/>
            </a:prstGeom>
          </p:spPr>
        </p:pic>
        <p:pic>
          <p:nvPicPr>
            <p:cNvPr id="137" name="Imagen 136">
              <a:extLst>
                <a:ext uri="{FF2B5EF4-FFF2-40B4-BE49-F238E27FC236}">
                  <a16:creationId xmlns:a16="http://schemas.microsoft.com/office/drawing/2014/main" id="{9A558B90-B652-4155-9B8B-6B5F235CAD69}"/>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7519465" y="5459883"/>
              <a:ext cx="480750" cy="544098"/>
            </a:xfrm>
            <a:prstGeom prst="rect">
              <a:avLst/>
            </a:prstGeom>
          </p:spPr>
        </p:pic>
        <p:pic>
          <p:nvPicPr>
            <p:cNvPr id="138" name="Imagen 137">
              <a:extLst>
                <a:ext uri="{FF2B5EF4-FFF2-40B4-BE49-F238E27FC236}">
                  <a16:creationId xmlns:a16="http://schemas.microsoft.com/office/drawing/2014/main" id="{F50B3264-138B-4B7A-9292-8B2D8837A6B3}"/>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458942" y="5495868"/>
              <a:ext cx="312252" cy="508113"/>
            </a:xfrm>
            <a:prstGeom prst="rect">
              <a:avLst/>
            </a:prstGeom>
          </p:spPr>
        </p:pic>
      </p:grpSp>
      <p:pic>
        <p:nvPicPr>
          <p:cNvPr id="139" name="Imagen 138">
            <a:extLst>
              <a:ext uri="{FF2B5EF4-FFF2-40B4-BE49-F238E27FC236}">
                <a16:creationId xmlns:a16="http://schemas.microsoft.com/office/drawing/2014/main" id="{40C49C75-99C1-479A-8C25-3949DCA01DD0}"/>
              </a:ext>
            </a:extLst>
          </p:cNvPr>
          <p:cNvPicPr>
            <a:picLocks noChangeAspect="1"/>
          </p:cNvPicPr>
          <p:nvPr/>
        </p:nvPicPr>
        <p:blipFill rotWithShape="1">
          <a:blip r:embed="rId4">
            <a:extLst>
              <a:ext uri="{28A0092B-C50C-407E-A947-70E740481C1C}">
                <a14:useLocalDpi xmlns:a14="http://schemas.microsoft.com/office/drawing/2010/main" val="0"/>
              </a:ext>
            </a:extLst>
          </a:blip>
          <a:srcRect l="68339" t="46496"/>
          <a:stretch/>
        </p:blipFill>
        <p:spPr>
          <a:xfrm>
            <a:off x="2260592" y="4128320"/>
            <a:ext cx="707943" cy="805809"/>
          </a:xfrm>
          <a:prstGeom prst="rect">
            <a:avLst/>
          </a:prstGeom>
        </p:spPr>
      </p:pic>
      <p:pic>
        <p:nvPicPr>
          <p:cNvPr id="140" name="Imagen 139">
            <a:extLst>
              <a:ext uri="{FF2B5EF4-FFF2-40B4-BE49-F238E27FC236}">
                <a16:creationId xmlns:a16="http://schemas.microsoft.com/office/drawing/2014/main" id="{ACDC7E73-6487-481E-B6D6-4EEEA3CE79F8}"/>
              </a:ext>
            </a:extLst>
          </p:cNvPr>
          <p:cNvPicPr>
            <a:picLocks noChangeAspect="1"/>
          </p:cNvPicPr>
          <p:nvPr/>
        </p:nvPicPr>
        <p:blipFill rotWithShape="1">
          <a:blip r:embed="rId4">
            <a:extLst>
              <a:ext uri="{28A0092B-C50C-407E-A947-70E740481C1C}">
                <a14:useLocalDpi xmlns:a14="http://schemas.microsoft.com/office/drawing/2010/main" val="0"/>
              </a:ext>
            </a:extLst>
          </a:blip>
          <a:srcRect l="35736" t="53240" r="39242"/>
          <a:stretch/>
        </p:blipFill>
        <p:spPr>
          <a:xfrm>
            <a:off x="2376743" y="5621347"/>
            <a:ext cx="565986" cy="712390"/>
          </a:xfrm>
          <a:prstGeom prst="rect">
            <a:avLst/>
          </a:prstGeom>
        </p:spPr>
      </p:pic>
      <p:pic>
        <p:nvPicPr>
          <p:cNvPr id="26" name="Imagen 25">
            <a:extLst>
              <a:ext uri="{FF2B5EF4-FFF2-40B4-BE49-F238E27FC236}">
                <a16:creationId xmlns:a16="http://schemas.microsoft.com/office/drawing/2014/main" id="{2EBD51C4-08F1-42FD-A92A-C64253D1EEC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894" b="100000" l="0" r="98610">
                        <a14:foregroundMark x1="49652" y1="50050" x2="49652" y2="50050"/>
                        <a14:foregroundMark x1="49851" y1="20159" x2="49851" y2="20159"/>
                        <a14:foregroundMark x1="71996" y1="27805" x2="71996" y2="27805"/>
                        <a14:foregroundMark x1="79841" y1="50546" x2="79841" y2="50546"/>
                        <a14:foregroundMark x1="72790" y1="72592" x2="72790" y2="72592"/>
                        <a14:foregroundMark x1="49652" y1="79841" x2="49652" y2="79841"/>
                        <a14:foregroundMark x1="27408" y1="73188" x2="27408" y2="73188"/>
                        <a14:foregroundMark x1="18471" y1="49851" x2="18471" y2="49851"/>
                        <a14:foregroundMark x1="28004" y1="28699" x2="28004" y2="28699"/>
                      </a14:backgroundRemoval>
                    </a14:imgEffect>
                  </a14:imgLayer>
                </a14:imgProps>
              </a:ext>
              <a:ext uri="{28A0092B-C50C-407E-A947-70E740481C1C}">
                <a14:useLocalDpi xmlns:a14="http://schemas.microsoft.com/office/drawing/2010/main" val="0"/>
              </a:ext>
            </a:extLst>
          </a:blip>
          <a:stretch>
            <a:fillRect/>
          </a:stretch>
        </p:blipFill>
        <p:spPr>
          <a:xfrm>
            <a:off x="5793831" y="2859572"/>
            <a:ext cx="1042300" cy="998086"/>
          </a:xfrm>
          <a:prstGeom prst="rect">
            <a:avLst/>
          </a:prstGeom>
        </p:spPr>
      </p:pic>
      <p:sp>
        <p:nvSpPr>
          <p:cNvPr id="149" name="CuadroTexto 148">
            <a:extLst>
              <a:ext uri="{FF2B5EF4-FFF2-40B4-BE49-F238E27FC236}">
                <a16:creationId xmlns:a16="http://schemas.microsoft.com/office/drawing/2014/main" id="{B6AA1DE4-3BE4-470C-A767-A7FC62ABBF19}"/>
              </a:ext>
            </a:extLst>
          </p:cNvPr>
          <p:cNvSpPr txBox="1"/>
          <p:nvPr/>
        </p:nvSpPr>
        <p:spPr>
          <a:xfrm>
            <a:off x="9918689" y="2399478"/>
            <a:ext cx="1976389" cy="225664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ln>
        </p:spPr>
        <p:txBody>
          <a:bodyPr wrap="square" rtlCol="0">
            <a:spAutoFit/>
          </a:bodyPr>
          <a:lstStyle/>
          <a:p>
            <a:pPr algn="ctr">
              <a:lnSpc>
                <a:spcPct val="200000"/>
              </a:lnSpc>
            </a:pPr>
            <a:r>
              <a:rPr lang="es-ES" sz="1200" b="1" dirty="0"/>
              <a:t>PRGUNTA</a:t>
            </a:r>
          </a:p>
          <a:p>
            <a:pPr algn="ctr">
              <a:lnSpc>
                <a:spcPct val="200000"/>
              </a:lnSpc>
            </a:pPr>
            <a:r>
              <a:rPr lang="es-ES" sz="1200" dirty="0"/>
              <a:t>¿QUÉ RELACIÓN HAY ENTRE LOS FACTORES HUMANOS, LAS MUTACIONES Y LA SUPERVIVENCIA DE LOS PACIENTES?</a:t>
            </a:r>
          </a:p>
        </p:txBody>
      </p:sp>
    </p:spTree>
    <p:extLst>
      <p:ext uri="{BB962C8B-B14F-4D97-AF65-F5344CB8AC3E}">
        <p14:creationId xmlns:p14="http://schemas.microsoft.com/office/powerpoint/2010/main" val="2046146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a:extLst>
              <a:ext uri="{FF2B5EF4-FFF2-40B4-BE49-F238E27FC236}">
                <a16:creationId xmlns:a16="http://schemas.microsoft.com/office/drawing/2014/main" id="{F11A6C0B-ECEE-4A7B-A5B1-6F99EF2D7B95}"/>
              </a:ext>
            </a:extLst>
          </p:cNvPr>
          <p:cNvGrpSpPr/>
          <p:nvPr/>
        </p:nvGrpSpPr>
        <p:grpSpPr>
          <a:xfrm>
            <a:off x="438538" y="-1"/>
            <a:ext cx="7716417" cy="603866"/>
            <a:chOff x="438538" y="-1"/>
            <a:chExt cx="7716417" cy="603866"/>
          </a:xfrm>
        </p:grpSpPr>
        <p:grpSp>
          <p:nvGrpSpPr>
            <p:cNvPr id="5" name="Grupo 4">
              <a:extLst>
                <a:ext uri="{FF2B5EF4-FFF2-40B4-BE49-F238E27FC236}">
                  <a16:creationId xmlns:a16="http://schemas.microsoft.com/office/drawing/2014/main" id="{7172BA6C-6018-4EC4-8592-34E96F4F66E7}"/>
                </a:ext>
              </a:extLst>
            </p:cNvPr>
            <p:cNvGrpSpPr/>
            <p:nvPr/>
          </p:nvGrpSpPr>
          <p:grpSpPr>
            <a:xfrm>
              <a:off x="438538" y="-1"/>
              <a:ext cx="7716417" cy="603866"/>
              <a:chOff x="438538" y="-1"/>
              <a:chExt cx="7716417" cy="603866"/>
            </a:xfrm>
          </p:grpSpPr>
          <p:grpSp>
            <p:nvGrpSpPr>
              <p:cNvPr id="6" name="Grupo 5">
                <a:extLst>
                  <a:ext uri="{FF2B5EF4-FFF2-40B4-BE49-F238E27FC236}">
                    <a16:creationId xmlns:a16="http://schemas.microsoft.com/office/drawing/2014/main" id="{3032FDC1-1D8A-4A45-AAAF-AEC58DBD0A55}"/>
                  </a:ext>
                </a:extLst>
              </p:cNvPr>
              <p:cNvGrpSpPr/>
              <p:nvPr/>
            </p:nvGrpSpPr>
            <p:grpSpPr>
              <a:xfrm>
                <a:off x="438538" y="0"/>
                <a:ext cx="7716417" cy="603865"/>
                <a:chOff x="438538" y="0"/>
                <a:chExt cx="7716417" cy="603865"/>
              </a:xfrm>
            </p:grpSpPr>
            <p:cxnSp>
              <p:nvCxnSpPr>
                <p:cNvPr id="8" name="Conector recto 7">
                  <a:extLst>
                    <a:ext uri="{FF2B5EF4-FFF2-40B4-BE49-F238E27FC236}">
                      <a16:creationId xmlns:a16="http://schemas.microsoft.com/office/drawing/2014/main" id="{9BC68364-1F35-42B1-87B0-4CDB2F104F3E}"/>
                    </a:ext>
                  </a:extLst>
                </p:cNvPr>
                <p:cNvCxnSpPr>
                  <a:cxnSpLocks/>
                </p:cNvCxnSpPr>
                <p:nvPr/>
              </p:nvCxnSpPr>
              <p:spPr>
                <a:xfrm>
                  <a:off x="438538" y="569163"/>
                  <a:ext cx="7716417" cy="0"/>
                </a:xfrm>
                <a:prstGeom prst="line">
                  <a:avLst/>
                </a:prstGeom>
                <a:ln w="254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uadroTexto 8">
                  <a:extLst>
                    <a:ext uri="{FF2B5EF4-FFF2-40B4-BE49-F238E27FC236}">
                      <a16:creationId xmlns:a16="http://schemas.microsoft.com/office/drawing/2014/main" id="{5E4568FF-449A-4435-BED0-EBE06D95B597}"/>
                    </a:ext>
                  </a:extLst>
                </p:cNvPr>
                <p:cNvSpPr txBox="1"/>
                <p:nvPr/>
              </p:nvSpPr>
              <p:spPr>
                <a:xfrm>
                  <a:off x="438538" y="190500"/>
                  <a:ext cx="3171437" cy="369332"/>
                </a:xfrm>
                <a:prstGeom prst="rect">
                  <a:avLst/>
                </a:prstGeom>
                <a:noFill/>
              </p:spPr>
              <p:txBody>
                <a:bodyPr wrap="square" rtlCol="0">
                  <a:spAutoFit/>
                </a:bodyPr>
                <a:lstStyle/>
                <a:p>
                  <a:r>
                    <a:rPr lang="es-ES" dirty="0"/>
                    <a:t>4. La Muestra</a:t>
                  </a:r>
                </a:p>
              </p:txBody>
            </p:sp>
            <p:pic>
              <p:nvPicPr>
                <p:cNvPr id="10" name="Imagen 9">
                  <a:extLst>
                    <a:ext uri="{FF2B5EF4-FFF2-40B4-BE49-F238E27FC236}">
                      <a16:creationId xmlns:a16="http://schemas.microsoft.com/office/drawing/2014/main" id="{F4378B7C-F58C-4806-8F1D-11D62984FBBA}"/>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3609975" y="0"/>
                  <a:ext cx="603865" cy="603865"/>
                </a:xfrm>
                <a:prstGeom prst="rect">
                  <a:avLst/>
                </a:prstGeom>
              </p:spPr>
            </p:pic>
            <p:pic>
              <p:nvPicPr>
                <p:cNvPr id="11" name="Imagen 10">
                  <a:extLst>
                    <a:ext uri="{FF2B5EF4-FFF2-40B4-BE49-F238E27FC236}">
                      <a16:creationId xmlns:a16="http://schemas.microsoft.com/office/drawing/2014/main" id="{815CFF5E-6DA7-4D0B-8874-7838BDED6A53}"/>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166681" y="0"/>
                  <a:ext cx="603865" cy="603865"/>
                </a:xfrm>
                <a:prstGeom prst="rect">
                  <a:avLst/>
                </a:prstGeom>
              </p:spPr>
            </p:pic>
          </p:grpSp>
          <p:pic>
            <p:nvPicPr>
              <p:cNvPr id="7" name="Imagen 6">
                <a:extLst>
                  <a:ext uri="{FF2B5EF4-FFF2-40B4-BE49-F238E27FC236}">
                    <a16:creationId xmlns:a16="http://schemas.microsoft.com/office/drawing/2014/main" id="{75D31902-E880-4B23-872E-D4DFB825BD2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4723387" y="-1"/>
                <a:ext cx="603865" cy="603865"/>
              </a:xfrm>
              <a:prstGeom prst="rect">
                <a:avLst/>
              </a:prstGeom>
            </p:spPr>
          </p:pic>
        </p:grpSp>
        <p:pic>
          <p:nvPicPr>
            <p:cNvPr id="12" name="Imagen 11">
              <a:extLst>
                <a:ext uri="{FF2B5EF4-FFF2-40B4-BE49-F238E27FC236}">
                  <a16:creationId xmlns:a16="http://schemas.microsoft.com/office/drawing/2014/main" id="{760E7A43-A79F-4990-AFCB-B41593522A28}"/>
                </a:ext>
              </a:extLst>
            </p:cNvPr>
            <p:cNvPicPr preferRelativeResize="0">
              <a:picLocks noChangeAspect="1"/>
            </p:cNvPicPr>
            <p:nvPr/>
          </p:nvPicPr>
          <p:blipFill>
            <a:blip r:embed="rId2">
              <a:extLst>
                <a:ext uri="{BEBA8EAE-BF5A-486C-A8C5-ECC9F3942E4B}">
                  <a14:imgProps xmlns:a14="http://schemas.microsoft.com/office/drawing/2010/main">
                    <a14:imgLayer r:embed="rId3">
                      <a14:imgEffect>
                        <a14:backgroundRemoval t="3175" b="93175" l="3175" r="97460"/>
                      </a14:imgEffect>
                    </a14:imgLayer>
                  </a14:imgProps>
                </a:ext>
                <a:ext uri="{28A0092B-C50C-407E-A947-70E740481C1C}">
                  <a14:useLocalDpi xmlns:a14="http://schemas.microsoft.com/office/drawing/2010/main" val="0"/>
                </a:ext>
              </a:extLst>
            </a:blip>
            <a:stretch>
              <a:fillRect/>
            </a:stretch>
          </p:blipFill>
          <p:spPr>
            <a:xfrm>
              <a:off x="5269487" y="-1"/>
              <a:ext cx="603865" cy="603865"/>
            </a:xfrm>
            <a:prstGeom prst="rect">
              <a:avLst/>
            </a:prstGeom>
          </p:spPr>
        </p:pic>
      </p:grpSp>
      <p:grpSp>
        <p:nvGrpSpPr>
          <p:cNvPr id="2" name="Grupo 1">
            <a:extLst>
              <a:ext uri="{FF2B5EF4-FFF2-40B4-BE49-F238E27FC236}">
                <a16:creationId xmlns:a16="http://schemas.microsoft.com/office/drawing/2014/main" id="{9F650028-0120-40BC-8352-419E99BE0215}"/>
              </a:ext>
            </a:extLst>
          </p:cNvPr>
          <p:cNvGrpSpPr/>
          <p:nvPr/>
        </p:nvGrpSpPr>
        <p:grpSpPr>
          <a:xfrm>
            <a:off x="82090" y="925105"/>
            <a:ext cx="11632850" cy="5072959"/>
            <a:chOff x="82090" y="925105"/>
            <a:chExt cx="11632850" cy="5072959"/>
          </a:xfrm>
        </p:grpSpPr>
        <p:pic>
          <p:nvPicPr>
            <p:cNvPr id="36" name="Imagen 35">
              <a:extLst>
                <a:ext uri="{FF2B5EF4-FFF2-40B4-BE49-F238E27FC236}">
                  <a16:creationId xmlns:a16="http://schemas.microsoft.com/office/drawing/2014/main" id="{F26BACF8-5901-45B5-A21A-38FCA0436124}"/>
                </a:ext>
              </a:extLst>
            </p:cNvPr>
            <p:cNvPicPr>
              <a:picLocks noChangeAspect="1"/>
            </p:cNvPicPr>
            <p:nvPr/>
          </p:nvPicPr>
          <p:blipFill rotWithShape="1">
            <a:blip r:embed="rId4">
              <a:extLst>
                <a:ext uri="{28A0092B-C50C-407E-A947-70E740481C1C}">
                  <a14:useLocalDpi xmlns:a14="http://schemas.microsoft.com/office/drawing/2010/main" val="0"/>
                </a:ext>
              </a:extLst>
            </a:blip>
            <a:srcRect l="47660" t="6435" r="3758"/>
            <a:stretch/>
          </p:blipFill>
          <p:spPr>
            <a:xfrm flipH="1">
              <a:off x="82090" y="5284742"/>
              <a:ext cx="732905" cy="713322"/>
            </a:xfrm>
            <a:prstGeom prst="rect">
              <a:avLst/>
            </a:prstGeom>
          </p:spPr>
        </p:pic>
        <p:grpSp>
          <p:nvGrpSpPr>
            <p:cNvPr id="46" name="Grupo 45">
              <a:extLst>
                <a:ext uri="{FF2B5EF4-FFF2-40B4-BE49-F238E27FC236}">
                  <a16:creationId xmlns:a16="http://schemas.microsoft.com/office/drawing/2014/main" id="{9DFB37A6-591D-4E5C-9B8F-2A683C89D605}"/>
                </a:ext>
              </a:extLst>
            </p:cNvPr>
            <p:cNvGrpSpPr/>
            <p:nvPr/>
          </p:nvGrpSpPr>
          <p:grpSpPr>
            <a:xfrm>
              <a:off x="140921" y="925105"/>
              <a:ext cx="11574019" cy="5011497"/>
              <a:chOff x="140921" y="925105"/>
              <a:chExt cx="11574019" cy="5011497"/>
            </a:xfrm>
          </p:grpSpPr>
          <p:pic>
            <p:nvPicPr>
              <p:cNvPr id="29" name="Imagen 28">
                <a:extLst>
                  <a:ext uri="{FF2B5EF4-FFF2-40B4-BE49-F238E27FC236}">
                    <a16:creationId xmlns:a16="http://schemas.microsoft.com/office/drawing/2014/main" id="{305DE339-FD6C-46C8-8828-69ACAC76B75D}"/>
                  </a:ext>
                </a:extLst>
              </p:cNvPr>
              <p:cNvPicPr>
                <a:picLocks noChangeAspect="1"/>
              </p:cNvPicPr>
              <p:nvPr/>
            </p:nvPicPr>
            <p:blipFill rotWithShape="1">
              <a:blip r:embed="rId5">
                <a:extLst>
                  <a:ext uri="{28A0092B-C50C-407E-A947-70E740481C1C}">
                    <a14:useLocalDpi xmlns:a14="http://schemas.microsoft.com/office/drawing/2010/main" val="0"/>
                  </a:ext>
                </a:extLst>
              </a:blip>
              <a:srcRect l="4416" t="30291" r="70367" b="53019"/>
              <a:stretch/>
            </p:blipFill>
            <p:spPr>
              <a:xfrm>
                <a:off x="4620831" y="1205267"/>
                <a:ext cx="912428" cy="603865"/>
              </a:xfrm>
              <a:prstGeom prst="rect">
                <a:avLst/>
              </a:prstGeom>
            </p:spPr>
          </p:pic>
          <p:grpSp>
            <p:nvGrpSpPr>
              <p:cNvPr id="26" name="Grupo 25">
                <a:extLst>
                  <a:ext uri="{FF2B5EF4-FFF2-40B4-BE49-F238E27FC236}">
                    <a16:creationId xmlns:a16="http://schemas.microsoft.com/office/drawing/2014/main" id="{241D790C-15A1-47C1-985B-D257C2503C58}"/>
                  </a:ext>
                </a:extLst>
              </p:cNvPr>
              <p:cNvGrpSpPr/>
              <p:nvPr/>
            </p:nvGrpSpPr>
            <p:grpSpPr>
              <a:xfrm>
                <a:off x="836967" y="1240612"/>
                <a:ext cx="3859321" cy="2031326"/>
                <a:chOff x="836967" y="951359"/>
                <a:chExt cx="3859321" cy="2031326"/>
              </a:xfrm>
            </p:grpSpPr>
            <p:pic>
              <p:nvPicPr>
                <p:cNvPr id="3" name="Imagen 2">
                  <a:extLst>
                    <a:ext uri="{FF2B5EF4-FFF2-40B4-BE49-F238E27FC236}">
                      <a16:creationId xmlns:a16="http://schemas.microsoft.com/office/drawing/2014/main" id="{39360A32-3F69-4A0D-95D5-7F4EE07339EE}"/>
                    </a:ext>
                  </a:extLst>
                </p:cNvPr>
                <p:cNvPicPr>
                  <a:picLocks noChangeAspect="1"/>
                </p:cNvPicPr>
                <p:nvPr/>
              </p:nvPicPr>
              <p:blipFill>
                <a:blip r:embed="rId6"/>
                <a:stretch>
                  <a:fillRect/>
                </a:stretch>
              </p:blipFill>
              <p:spPr>
                <a:xfrm>
                  <a:off x="1021482" y="1173028"/>
                  <a:ext cx="3492000" cy="1625057"/>
                </a:xfrm>
                <a:prstGeom prst="rect">
                  <a:avLst/>
                </a:prstGeom>
              </p:spPr>
            </p:pic>
            <p:sp>
              <p:nvSpPr>
                <p:cNvPr id="19" name="Rectángulo 18">
                  <a:extLst>
                    <a:ext uri="{FF2B5EF4-FFF2-40B4-BE49-F238E27FC236}">
                      <a16:creationId xmlns:a16="http://schemas.microsoft.com/office/drawing/2014/main" id="{FB778154-95BA-4A0B-917E-FFAA789A3B8B}"/>
                    </a:ext>
                  </a:extLst>
                </p:cNvPr>
                <p:cNvSpPr/>
                <p:nvPr/>
              </p:nvSpPr>
              <p:spPr>
                <a:xfrm>
                  <a:off x="836967" y="951359"/>
                  <a:ext cx="3859321" cy="203132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7" name="Grupo 26">
                <a:extLst>
                  <a:ext uri="{FF2B5EF4-FFF2-40B4-BE49-F238E27FC236}">
                    <a16:creationId xmlns:a16="http://schemas.microsoft.com/office/drawing/2014/main" id="{87AC670B-F016-47A1-9E2C-E7F100A3989A}"/>
                  </a:ext>
                </a:extLst>
              </p:cNvPr>
              <p:cNvGrpSpPr/>
              <p:nvPr/>
            </p:nvGrpSpPr>
            <p:grpSpPr>
              <a:xfrm>
                <a:off x="836966" y="3875315"/>
                <a:ext cx="3859321" cy="2031326"/>
                <a:chOff x="837821" y="3959294"/>
                <a:chExt cx="3859321" cy="2031326"/>
              </a:xfrm>
            </p:grpSpPr>
            <p:pic>
              <p:nvPicPr>
                <p:cNvPr id="16" name="Imagen 15">
                  <a:extLst>
                    <a:ext uri="{FF2B5EF4-FFF2-40B4-BE49-F238E27FC236}">
                      <a16:creationId xmlns:a16="http://schemas.microsoft.com/office/drawing/2014/main" id="{EDCEADE6-45F7-4A3D-9525-AFBD8925C841}"/>
                    </a:ext>
                  </a:extLst>
                </p:cNvPr>
                <p:cNvPicPr>
                  <a:picLocks noChangeAspect="1"/>
                </p:cNvPicPr>
                <p:nvPr/>
              </p:nvPicPr>
              <p:blipFill>
                <a:blip r:embed="rId7"/>
                <a:stretch>
                  <a:fillRect/>
                </a:stretch>
              </p:blipFill>
              <p:spPr>
                <a:xfrm>
                  <a:off x="1021482" y="4132800"/>
                  <a:ext cx="3492000" cy="1705407"/>
                </a:xfrm>
                <a:prstGeom prst="rect">
                  <a:avLst/>
                </a:prstGeom>
              </p:spPr>
            </p:pic>
            <p:sp>
              <p:nvSpPr>
                <p:cNvPr id="21" name="Rectángulo 20">
                  <a:extLst>
                    <a:ext uri="{FF2B5EF4-FFF2-40B4-BE49-F238E27FC236}">
                      <a16:creationId xmlns:a16="http://schemas.microsoft.com/office/drawing/2014/main" id="{EB3219E1-FFAF-4777-9907-3310B8BD2034}"/>
                    </a:ext>
                  </a:extLst>
                </p:cNvPr>
                <p:cNvSpPr/>
                <p:nvPr/>
              </p:nvSpPr>
              <p:spPr>
                <a:xfrm>
                  <a:off x="837821" y="3959294"/>
                  <a:ext cx="3859321" cy="203132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3" name="Grupo 22">
                <a:extLst>
                  <a:ext uri="{FF2B5EF4-FFF2-40B4-BE49-F238E27FC236}">
                    <a16:creationId xmlns:a16="http://schemas.microsoft.com/office/drawing/2014/main" id="{8B27FA29-262C-47C2-9CD9-772C2519F315}"/>
                  </a:ext>
                </a:extLst>
              </p:cNvPr>
              <p:cNvGrpSpPr/>
              <p:nvPr/>
            </p:nvGrpSpPr>
            <p:grpSpPr>
              <a:xfrm>
                <a:off x="7139484" y="1240612"/>
                <a:ext cx="3859321" cy="2031326"/>
                <a:chOff x="7176806" y="987785"/>
                <a:chExt cx="3859321" cy="2031326"/>
              </a:xfrm>
            </p:grpSpPr>
            <p:pic>
              <p:nvPicPr>
                <p:cNvPr id="14" name="Imagen 13">
                  <a:extLst>
                    <a:ext uri="{FF2B5EF4-FFF2-40B4-BE49-F238E27FC236}">
                      <a16:creationId xmlns:a16="http://schemas.microsoft.com/office/drawing/2014/main" id="{0DA098C8-F9A0-47CA-8B7B-B6C491AE2018}"/>
                    </a:ext>
                  </a:extLst>
                </p:cNvPr>
                <p:cNvPicPr>
                  <a:picLocks noChangeAspect="1"/>
                </p:cNvPicPr>
                <p:nvPr/>
              </p:nvPicPr>
              <p:blipFill>
                <a:blip r:embed="rId8"/>
                <a:stretch>
                  <a:fillRect/>
                </a:stretch>
              </p:blipFill>
              <p:spPr>
                <a:xfrm>
                  <a:off x="7360467" y="1114210"/>
                  <a:ext cx="3492000" cy="1778476"/>
                </a:xfrm>
                <a:prstGeom prst="rect">
                  <a:avLst/>
                </a:prstGeom>
              </p:spPr>
            </p:pic>
            <p:sp>
              <p:nvSpPr>
                <p:cNvPr id="22" name="Rectángulo 21">
                  <a:extLst>
                    <a:ext uri="{FF2B5EF4-FFF2-40B4-BE49-F238E27FC236}">
                      <a16:creationId xmlns:a16="http://schemas.microsoft.com/office/drawing/2014/main" id="{E8C4E233-98F7-4647-8A67-A886F6DBA543}"/>
                    </a:ext>
                  </a:extLst>
                </p:cNvPr>
                <p:cNvSpPr/>
                <p:nvPr/>
              </p:nvSpPr>
              <p:spPr>
                <a:xfrm>
                  <a:off x="7176806" y="987785"/>
                  <a:ext cx="3859321" cy="203132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5" name="Grupo 24">
                <a:extLst>
                  <a:ext uri="{FF2B5EF4-FFF2-40B4-BE49-F238E27FC236}">
                    <a16:creationId xmlns:a16="http://schemas.microsoft.com/office/drawing/2014/main" id="{CA8381D2-C33D-4885-A8B8-C18376B5B757}"/>
                  </a:ext>
                </a:extLst>
              </p:cNvPr>
              <p:cNvGrpSpPr/>
              <p:nvPr/>
            </p:nvGrpSpPr>
            <p:grpSpPr>
              <a:xfrm>
                <a:off x="7139484" y="3875315"/>
                <a:ext cx="3859321" cy="2031326"/>
                <a:chOff x="7240498" y="3531094"/>
                <a:chExt cx="3859321" cy="2031326"/>
              </a:xfrm>
            </p:grpSpPr>
            <p:pic>
              <p:nvPicPr>
                <p:cNvPr id="18" name="Imagen 17">
                  <a:extLst>
                    <a:ext uri="{FF2B5EF4-FFF2-40B4-BE49-F238E27FC236}">
                      <a16:creationId xmlns:a16="http://schemas.microsoft.com/office/drawing/2014/main" id="{69C6A0A8-B507-4C66-98C0-54546189BE55}"/>
                    </a:ext>
                  </a:extLst>
                </p:cNvPr>
                <p:cNvPicPr>
                  <a:picLocks noChangeAspect="1"/>
                </p:cNvPicPr>
                <p:nvPr/>
              </p:nvPicPr>
              <p:blipFill>
                <a:blip r:embed="rId9"/>
                <a:stretch>
                  <a:fillRect/>
                </a:stretch>
              </p:blipFill>
              <p:spPr>
                <a:xfrm>
                  <a:off x="7424159" y="3691341"/>
                  <a:ext cx="3492000" cy="1710832"/>
                </a:xfrm>
                <a:prstGeom prst="rect">
                  <a:avLst/>
                </a:prstGeom>
              </p:spPr>
            </p:pic>
            <p:sp>
              <p:nvSpPr>
                <p:cNvPr id="24" name="Rectángulo 23">
                  <a:extLst>
                    <a:ext uri="{FF2B5EF4-FFF2-40B4-BE49-F238E27FC236}">
                      <a16:creationId xmlns:a16="http://schemas.microsoft.com/office/drawing/2014/main" id="{9106C206-1776-461D-86E8-4A53A5C4AA0C}"/>
                    </a:ext>
                  </a:extLst>
                </p:cNvPr>
                <p:cNvSpPr/>
                <p:nvPr/>
              </p:nvSpPr>
              <p:spPr>
                <a:xfrm>
                  <a:off x="7240498" y="3531094"/>
                  <a:ext cx="3859321" cy="203132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28" name="Imagen 27">
                <a:extLst>
                  <a:ext uri="{FF2B5EF4-FFF2-40B4-BE49-F238E27FC236}">
                    <a16:creationId xmlns:a16="http://schemas.microsoft.com/office/drawing/2014/main" id="{CED7DC77-EFE8-46A8-94E2-348ED544C7EB}"/>
                  </a:ext>
                </a:extLst>
              </p:cNvPr>
              <p:cNvPicPr>
                <a:picLocks noChangeAspect="1"/>
              </p:cNvPicPr>
              <p:nvPr/>
            </p:nvPicPr>
            <p:blipFill rotWithShape="1">
              <a:blip r:embed="rId5">
                <a:extLst>
                  <a:ext uri="{28A0092B-C50C-407E-A947-70E740481C1C}">
                    <a14:useLocalDpi xmlns:a14="http://schemas.microsoft.com/office/drawing/2010/main" val="0"/>
                  </a:ext>
                </a:extLst>
              </a:blip>
              <a:srcRect l="49418" t="28028" r="27400" b="49702"/>
              <a:stretch/>
            </p:blipFill>
            <p:spPr>
              <a:xfrm>
                <a:off x="140921" y="1207306"/>
                <a:ext cx="664330" cy="638251"/>
              </a:xfrm>
              <a:prstGeom prst="rect">
                <a:avLst/>
              </a:prstGeom>
            </p:spPr>
          </p:pic>
          <p:pic>
            <p:nvPicPr>
              <p:cNvPr id="30" name="Imagen 29">
                <a:extLst>
                  <a:ext uri="{FF2B5EF4-FFF2-40B4-BE49-F238E27FC236}">
                    <a16:creationId xmlns:a16="http://schemas.microsoft.com/office/drawing/2014/main" id="{C651C62F-0CB9-409F-9445-BD733107F62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611074" y="1278712"/>
                <a:ext cx="425935" cy="838240"/>
              </a:xfrm>
              <a:prstGeom prst="rect">
                <a:avLst/>
              </a:prstGeom>
            </p:spPr>
          </p:pic>
          <p:pic>
            <p:nvPicPr>
              <p:cNvPr id="31" name="Imagen 30">
                <a:extLst>
                  <a:ext uri="{FF2B5EF4-FFF2-40B4-BE49-F238E27FC236}">
                    <a16:creationId xmlns:a16="http://schemas.microsoft.com/office/drawing/2014/main" id="{4FAF8B9D-5F83-4724-91CB-6E6A2E7EC1F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501010" y="2521912"/>
                <a:ext cx="615229" cy="688914"/>
              </a:xfrm>
              <a:prstGeom prst="rect">
                <a:avLst/>
              </a:prstGeom>
            </p:spPr>
          </p:pic>
          <p:pic>
            <p:nvPicPr>
              <p:cNvPr id="32" name="Imagen 31">
                <a:extLst>
                  <a:ext uri="{FF2B5EF4-FFF2-40B4-BE49-F238E27FC236}">
                    <a16:creationId xmlns:a16="http://schemas.microsoft.com/office/drawing/2014/main" id="{EC765643-9FB6-425F-A983-0C7BF789FDE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33" b="100000" l="0" r="100000"/>
                        </a14:imgEffect>
                      </a14:imgLayer>
                    </a14:imgProps>
                  </a:ext>
                  <a:ext uri="{28A0092B-C50C-407E-A947-70E740481C1C}">
                    <a14:useLocalDpi xmlns:a14="http://schemas.microsoft.com/office/drawing/2010/main" val="0"/>
                  </a:ext>
                </a:extLst>
              </a:blip>
              <a:stretch>
                <a:fillRect/>
              </a:stretch>
            </p:blipFill>
            <p:spPr>
              <a:xfrm>
                <a:off x="10995125" y="1273453"/>
                <a:ext cx="719815" cy="736097"/>
              </a:xfrm>
              <a:prstGeom prst="rect">
                <a:avLst/>
              </a:prstGeom>
            </p:spPr>
          </p:pic>
          <p:pic>
            <p:nvPicPr>
              <p:cNvPr id="33" name="Imagen 32">
                <a:extLst>
                  <a:ext uri="{FF2B5EF4-FFF2-40B4-BE49-F238E27FC236}">
                    <a16:creationId xmlns:a16="http://schemas.microsoft.com/office/drawing/2014/main" id="{8BD01304-99BC-4C5F-9EEC-3C1B3FCD24DB}"/>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1105201" y="2374618"/>
                <a:ext cx="485562" cy="781755"/>
              </a:xfrm>
              <a:prstGeom prst="rect">
                <a:avLst/>
              </a:prstGeom>
            </p:spPr>
          </p:pic>
          <p:pic>
            <p:nvPicPr>
              <p:cNvPr id="34" name="Imagen 33">
                <a:extLst>
                  <a:ext uri="{FF2B5EF4-FFF2-40B4-BE49-F238E27FC236}">
                    <a16:creationId xmlns:a16="http://schemas.microsoft.com/office/drawing/2014/main" id="{3F7F32DA-C1D6-4F95-BF2A-4F2A048E0BF2}"/>
                  </a:ext>
                </a:extLst>
              </p:cNvPr>
              <p:cNvPicPr>
                <a:picLocks noChangeAspect="1"/>
              </p:cNvPicPr>
              <p:nvPr/>
            </p:nvPicPr>
            <p:blipFill rotWithShape="1">
              <a:blip r:embed="rId18">
                <a:extLst>
                  <a:ext uri="{28A0092B-C50C-407E-A947-70E740481C1C}">
                    <a14:useLocalDpi xmlns:a14="http://schemas.microsoft.com/office/drawing/2010/main" val="0"/>
                  </a:ext>
                </a:extLst>
              </a:blip>
              <a:srcRect l="34532" t="3024" r="38834" b="51617"/>
              <a:stretch/>
            </p:blipFill>
            <p:spPr>
              <a:xfrm flipH="1">
                <a:off x="4736346" y="3837048"/>
                <a:ext cx="635611" cy="729075"/>
              </a:xfrm>
              <a:prstGeom prst="rect">
                <a:avLst/>
              </a:prstGeom>
            </p:spPr>
          </p:pic>
          <p:pic>
            <p:nvPicPr>
              <p:cNvPr id="35" name="Imagen 34">
                <a:extLst>
                  <a:ext uri="{FF2B5EF4-FFF2-40B4-BE49-F238E27FC236}">
                    <a16:creationId xmlns:a16="http://schemas.microsoft.com/office/drawing/2014/main" id="{FB1A6982-ABFF-40B9-8CAF-AA32865478EE}"/>
                  </a:ext>
                </a:extLst>
              </p:cNvPr>
              <p:cNvPicPr>
                <a:picLocks noChangeAspect="1"/>
              </p:cNvPicPr>
              <p:nvPr/>
            </p:nvPicPr>
            <p:blipFill rotWithShape="1">
              <a:blip r:embed="rId18">
                <a:extLst>
                  <a:ext uri="{28A0092B-C50C-407E-A947-70E740481C1C}">
                    <a14:useLocalDpi xmlns:a14="http://schemas.microsoft.com/office/drawing/2010/main" val="0"/>
                  </a:ext>
                </a:extLst>
              </a:blip>
              <a:srcRect l="35736" t="53240" r="39242"/>
              <a:stretch/>
            </p:blipFill>
            <p:spPr>
              <a:xfrm>
                <a:off x="257150" y="3846847"/>
                <a:ext cx="547333" cy="688912"/>
              </a:xfrm>
              <a:prstGeom prst="rect">
                <a:avLst/>
              </a:prstGeom>
            </p:spPr>
          </p:pic>
          <p:pic>
            <p:nvPicPr>
              <p:cNvPr id="37" name="Imagen 36">
                <a:extLst>
                  <a:ext uri="{FF2B5EF4-FFF2-40B4-BE49-F238E27FC236}">
                    <a16:creationId xmlns:a16="http://schemas.microsoft.com/office/drawing/2014/main" id="{E94AD87A-6F85-4735-A22E-158767694108}"/>
                  </a:ext>
                </a:extLst>
              </p:cNvPr>
              <p:cNvPicPr>
                <a:picLocks noChangeAspect="1"/>
              </p:cNvPicPr>
              <p:nvPr/>
            </p:nvPicPr>
            <p:blipFill rotWithShape="1">
              <a:blip r:embed="rId18">
                <a:extLst>
                  <a:ext uri="{28A0092B-C50C-407E-A947-70E740481C1C}">
                    <a14:useLocalDpi xmlns:a14="http://schemas.microsoft.com/office/drawing/2010/main" val="0"/>
                  </a:ext>
                </a:extLst>
              </a:blip>
              <a:srcRect l="73331" t="-7169" b="53732"/>
              <a:stretch/>
            </p:blipFill>
            <p:spPr>
              <a:xfrm flipH="1">
                <a:off x="4691099" y="5069868"/>
                <a:ext cx="635611" cy="857843"/>
              </a:xfrm>
              <a:prstGeom prst="rect">
                <a:avLst/>
              </a:prstGeom>
            </p:spPr>
          </p:pic>
          <p:pic>
            <p:nvPicPr>
              <p:cNvPr id="38" name="Imagen 37">
                <a:extLst>
                  <a:ext uri="{FF2B5EF4-FFF2-40B4-BE49-F238E27FC236}">
                    <a16:creationId xmlns:a16="http://schemas.microsoft.com/office/drawing/2014/main" id="{87A92F45-B7B9-4783-95D4-035018AE119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58965" y="3875315"/>
                <a:ext cx="533643" cy="801262"/>
              </a:xfrm>
              <a:prstGeom prst="rect">
                <a:avLst/>
              </a:prstGeom>
            </p:spPr>
          </p:pic>
          <p:pic>
            <p:nvPicPr>
              <p:cNvPr id="39" name="Imagen 38">
                <a:extLst>
                  <a:ext uri="{FF2B5EF4-FFF2-40B4-BE49-F238E27FC236}">
                    <a16:creationId xmlns:a16="http://schemas.microsoft.com/office/drawing/2014/main" id="{2908868B-9AF3-440A-B7CD-28F1004C993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098488" y="4932818"/>
                <a:ext cx="549012" cy="980380"/>
              </a:xfrm>
              <a:prstGeom prst="rect">
                <a:avLst/>
              </a:prstGeom>
            </p:spPr>
          </p:pic>
          <p:pic>
            <p:nvPicPr>
              <p:cNvPr id="40" name="Imagen 39">
                <a:extLst>
                  <a:ext uri="{FF2B5EF4-FFF2-40B4-BE49-F238E27FC236}">
                    <a16:creationId xmlns:a16="http://schemas.microsoft.com/office/drawing/2014/main" id="{3FD726F8-9BA3-4F1C-8894-0597CCD0C91A}"/>
                  </a:ext>
                </a:extLst>
              </p:cNvPr>
              <p:cNvPicPr>
                <a:picLocks noChangeAspect="1"/>
              </p:cNvPicPr>
              <p:nvPr/>
            </p:nvPicPr>
            <p:blipFill rotWithShape="1">
              <a:blip r:embed="rId18">
                <a:extLst>
                  <a:ext uri="{28A0092B-C50C-407E-A947-70E740481C1C}">
                    <a14:useLocalDpi xmlns:a14="http://schemas.microsoft.com/office/drawing/2010/main" val="0"/>
                  </a:ext>
                </a:extLst>
              </a:blip>
              <a:srcRect t="3557" r="71671" b="53173"/>
              <a:stretch/>
            </p:blipFill>
            <p:spPr>
              <a:xfrm>
                <a:off x="6495513" y="5268430"/>
                <a:ext cx="649492" cy="668172"/>
              </a:xfrm>
              <a:prstGeom prst="rect">
                <a:avLst/>
              </a:prstGeom>
            </p:spPr>
          </p:pic>
          <p:pic>
            <p:nvPicPr>
              <p:cNvPr id="41" name="Imagen 40">
                <a:extLst>
                  <a:ext uri="{FF2B5EF4-FFF2-40B4-BE49-F238E27FC236}">
                    <a16:creationId xmlns:a16="http://schemas.microsoft.com/office/drawing/2014/main" id="{32FAC3BD-D870-4437-BFF7-010D989AE3A5}"/>
                  </a:ext>
                </a:extLst>
              </p:cNvPr>
              <p:cNvPicPr>
                <a:picLocks noChangeAspect="1"/>
              </p:cNvPicPr>
              <p:nvPr/>
            </p:nvPicPr>
            <p:blipFill rotWithShape="1">
              <a:blip r:embed="rId18">
                <a:extLst>
                  <a:ext uri="{28A0092B-C50C-407E-A947-70E740481C1C}">
                    <a14:useLocalDpi xmlns:a14="http://schemas.microsoft.com/office/drawing/2010/main" val="0"/>
                  </a:ext>
                </a:extLst>
              </a:blip>
              <a:srcRect t="49991" r="74157"/>
              <a:stretch/>
            </p:blipFill>
            <p:spPr>
              <a:xfrm flipH="1">
                <a:off x="11042505" y="3803492"/>
                <a:ext cx="654220" cy="852703"/>
              </a:xfrm>
              <a:prstGeom prst="rect">
                <a:avLst/>
              </a:prstGeom>
            </p:spPr>
          </p:pic>
          <p:sp>
            <p:nvSpPr>
              <p:cNvPr id="42" name="CuadroTexto 41">
                <a:extLst>
                  <a:ext uri="{FF2B5EF4-FFF2-40B4-BE49-F238E27FC236}">
                    <a16:creationId xmlns:a16="http://schemas.microsoft.com/office/drawing/2014/main" id="{3F469AA5-211C-46E3-9A21-F0D7C36A6AC9}"/>
                  </a:ext>
                </a:extLst>
              </p:cNvPr>
              <p:cNvSpPr txBox="1"/>
              <p:nvPr/>
            </p:nvSpPr>
            <p:spPr>
              <a:xfrm>
                <a:off x="743173" y="933187"/>
                <a:ext cx="2690490" cy="369332"/>
              </a:xfrm>
              <a:prstGeom prst="rect">
                <a:avLst/>
              </a:prstGeom>
              <a:noFill/>
            </p:spPr>
            <p:txBody>
              <a:bodyPr wrap="square" rtlCol="0">
                <a:spAutoFit/>
              </a:bodyPr>
              <a:lstStyle/>
              <a:p>
                <a:r>
                  <a:rPr lang="en-US" dirty="0"/>
                  <a:t>Paso 1: </a:t>
                </a:r>
                <a:r>
                  <a:rPr lang="en-US" dirty="0" err="1"/>
                  <a:t>Selecci</a:t>
                </a:r>
                <a:r>
                  <a:rPr lang="es-ES" dirty="0" err="1"/>
                  <a:t>ón</a:t>
                </a:r>
                <a:r>
                  <a:rPr lang="es-ES" dirty="0"/>
                  <a:t> Órgano</a:t>
                </a:r>
              </a:p>
            </p:txBody>
          </p:sp>
          <p:sp>
            <p:nvSpPr>
              <p:cNvPr id="43" name="CuadroTexto 42">
                <a:extLst>
                  <a:ext uri="{FF2B5EF4-FFF2-40B4-BE49-F238E27FC236}">
                    <a16:creationId xmlns:a16="http://schemas.microsoft.com/office/drawing/2014/main" id="{539A4766-AF0B-48D9-B6F9-73C9FD50AED3}"/>
                  </a:ext>
                </a:extLst>
              </p:cNvPr>
              <p:cNvSpPr txBox="1"/>
              <p:nvPr/>
            </p:nvSpPr>
            <p:spPr>
              <a:xfrm>
                <a:off x="7023756" y="925105"/>
                <a:ext cx="3071965" cy="369332"/>
              </a:xfrm>
              <a:prstGeom prst="rect">
                <a:avLst/>
              </a:prstGeom>
              <a:noFill/>
            </p:spPr>
            <p:txBody>
              <a:bodyPr wrap="square" rtlCol="0">
                <a:spAutoFit/>
              </a:bodyPr>
              <a:lstStyle/>
              <a:p>
                <a:r>
                  <a:rPr lang="en-US" dirty="0"/>
                  <a:t>Paso 2: </a:t>
                </a:r>
                <a:r>
                  <a:rPr lang="en-US" dirty="0" err="1"/>
                  <a:t>Selección</a:t>
                </a:r>
                <a:r>
                  <a:rPr lang="en-US" dirty="0"/>
                  <a:t> </a:t>
                </a:r>
                <a:r>
                  <a:rPr lang="en-US" dirty="0" err="1"/>
                  <a:t>Mutaciones</a:t>
                </a:r>
                <a:endParaRPr lang="es-ES" dirty="0"/>
              </a:p>
            </p:txBody>
          </p:sp>
          <p:sp>
            <p:nvSpPr>
              <p:cNvPr id="44" name="CuadroTexto 43">
                <a:extLst>
                  <a:ext uri="{FF2B5EF4-FFF2-40B4-BE49-F238E27FC236}">
                    <a16:creationId xmlns:a16="http://schemas.microsoft.com/office/drawing/2014/main" id="{6196BB2E-62B7-4673-9426-033112F6ACD8}"/>
                  </a:ext>
                </a:extLst>
              </p:cNvPr>
              <p:cNvSpPr txBox="1"/>
              <p:nvPr/>
            </p:nvSpPr>
            <p:spPr>
              <a:xfrm>
                <a:off x="750413" y="3557416"/>
                <a:ext cx="3140449" cy="369332"/>
              </a:xfrm>
              <a:prstGeom prst="rect">
                <a:avLst/>
              </a:prstGeom>
              <a:noFill/>
            </p:spPr>
            <p:txBody>
              <a:bodyPr wrap="square" rtlCol="0">
                <a:spAutoFit/>
              </a:bodyPr>
              <a:lstStyle/>
              <a:p>
                <a:r>
                  <a:rPr lang="en-US" dirty="0"/>
                  <a:t>Paso 3: </a:t>
                </a:r>
                <a:r>
                  <a:rPr lang="en-US" dirty="0" err="1"/>
                  <a:t>Selección</a:t>
                </a:r>
                <a:r>
                  <a:rPr lang="en-US" dirty="0"/>
                  <a:t> </a:t>
                </a:r>
                <a:r>
                  <a:rPr lang="en-US" dirty="0" err="1"/>
                  <a:t>Pacientes</a:t>
                </a:r>
                <a:endParaRPr lang="es-ES" dirty="0"/>
              </a:p>
            </p:txBody>
          </p:sp>
          <p:sp>
            <p:nvSpPr>
              <p:cNvPr id="45" name="CuadroTexto 44">
                <a:extLst>
                  <a:ext uri="{FF2B5EF4-FFF2-40B4-BE49-F238E27FC236}">
                    <a16:creationId xmlns:a16="http://schemas.microsoft.com/office/drawing/2014/main" id="{9ACE9B70-5025-4055-B256-8C8C6367BF3F}"/>
                  </a:ext>
                </a:extLst>
              </p:cNvPr>
              <p:cNvSpPr txBox="1"/>
              <p:nvPr/>
            </p:nvSpPr>
            <p:spPr>
              <a:xfrm>
                <a:off x="7027291" y="3565150"/>
                <a:ext cx="3301694" cy="369332"/>
              </a:xfrm>
              <a:prstGeom prst="rect">
                <a:avLst/>
              </a:prstGeom>
              <a:noFill/>
            </p:spPr>
            <p:txBody>
              <a:bodyPr wrap="square" rtlCol="0">
                <a:spAutoFit/>
              </a:bodyPr>
              <a:lstStyle/>
              <a:p>
                <a:r>
                  <a:rPr lang="en-US" dirty="0"/>
                  <a:t>Paso 4: </a:t>
                </a:r>
                <a:r>
                  <a:rPr lang="en-US" dirty="0" err="1"/>
                  <a:t>Mutaciones</a:t>
                </a:r>
                <a:r>
                  <a:rPr lang="en-US" dirty="0"/>
                  <a:t> por </a:t>
                </a:r>
                <a:r>
                  <a:rPr lang="en-US" dirty="0" err="1"/>
                  <a:t>Paciente</a:t>
                </a:r>
                <a:endParaRPr lang="es-ES" dirty="0"/>
              </a:p>
            </p:txBody>
          </p:sp>
        </p:grpSp>
      </p:grpSp>
    </p:spTree>
    <p:extLst>
      <p:ext uri="{BB962C8B-B14F-4D97-AF65-F5344CB8AC3E}">
        <p14:creationId xmlns:p14="http://schemas.microsoft.com/office/powerpoint/2010/main" val="95202968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TotalTime>
  <Words>651</Words>
  <Application>Microsoft Office PowerPoint</Application>
  <PresentationFormat>Panorámica</PresentationFormat>
  <Paragraphs>153</Paragraphs>
  <Slides>18</Slides>
  <Notes>3</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18</vt:i4>
      </vt:variant>
    </vt:vector>
  </HeadingPairs>
  <TitlesOfParts>
    <vt:vector size="26" baseType="lpstr">
      <vt:lpstr>Arial</vt:lpstr>
      <vt:lpstr>Bahnschrift Condensed</vt:lpstr>
      <vt:lpstr>Bahnschrift SemiBold Condensed</vt:lpstr>
      <vt:lpstr>Calibri</vt:lpstr>
      <vt:lpstr>Calibri Light</vt:lpstr>
      <vt:lpstr>Dubai</vt:lpstr>
      <vt:lpstr>Wingdings</vt:lpstr>
      <vt:lpstr>Tema de Office</vt:lpstr>
      <vt:lpstr>Estudio de las mutaciones generadas como consecuencia de tumores en diferentes órganos, su relación con la tipología de pacientes y el impacto en la supervivencia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 R A C I A S  P O R  SU A T E N C I Ó 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MAUCRO</dc:creator>
  <cp:lastModifiedBy>MAUCRO</cp:lastModifiedBy>
  <cp:revision>122</cp:revision>
  <dcterms:created xsi:type="dcterms:W3CDTF">2021-05-31T19:57:16Z</dcterms:created>
  <dcterms:modified xsi:type="dcterms:W3CDTF">2021-06-02T14:35:50Z</dcterms:modified>
</cp:coreProperties>
</file>